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4"/>
  </p:sldMasterIdLst>
  <p:notesMasterIdLst>
    <p:notesMasterId r:id="rId7"/>
  </p:notesMasterIdLst>
  <p:sldIdLst>
    <p:sldId id="257" r:id="rId5"/>
    <p:sldId id="256" r:id="rId6"/>
  </p:sldIdLst>
  <p:sldSz cx="10691813" cy="7559675"/>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A0BBBFA-A8E4-4030-8CB6-B7B85DB53796}" v="11" dt="2024-02-16T14:38:37.421"/>
  </p1510:revLst>
</p1510:revInfo>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1" d="100"/>
          <a:sy n="61" d="100"/>
        </p:scale>
        <p:origin x="1168"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13"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microsoft.com/office/2016/11/relationships/changesInfo" Target="changesInfos/changesInfo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ranziska Händschel" userId="e2149472-3187-4d00-b16a-a19eff6fc04a" providerId="ADAL" clId="{0D42A714-6074-4352-A258-B8CDD7283E09}"/>
    <pc:docChg chg="undo custSel delSld modSld modMainMaster">
      <pc:chgData name="Franziska Händschel" userId="e2149472-3187-4d00-b16a-a19eff6fc04a" providerId="ADAL" clId="{0D42A714-6074-4352-A258-B8CDD7283E09}" dt="2023-08-23T13:21:29.871" v="320"/>
      <pc:docMkLst>
        <pc:docMk/>
      </pc:docMkLst>
      <pc:sldChg chg="addSp delSp modSp mod modClrScheme chgLayout">
        <pc:chgData name="Franziska Händschel" userId="e2149472-3187-4d00-b16a-a19eff6fc04a" providerId="ADAL" clId="{0D42A714-6074-4352-A258-B8CDD7283E09}" dt="2023-08-23T13:21:27.289" v="319" actId="21"/>
        <pc:sldMkLst>
          <pc:docMk/>
          <pc:sldMk cId="3155426728" sldId="256"/>
        </pc:sldMkLst>
        <pc:spChg chg="add del mod">
          <ac:chgData name="Franziska Händschel" userId="e2149472-3187-4d00-b16a-a19eff6fc04a" providerId="ADAL" clId="{0D42A714-6074-4352-A258-B8CDD7283E09}" dt="2023-08-23T13:17:16.422" v="94" actId="21"/>
          <ac:spMkLst>
            <pc:docMk/>
            <pc:sldMk cId="3155426728" sldId="256"/>
            <ac:spMk id="20" creationId="{A3043BB1-D91B-D7F1-221F-546F310DCCB4}"/>
          </ac:spMkLst>
        </pc:spChg>
        <pc:spChg chg="del mod">
          <ac:chgData name="Franziska Händschel" userId="e2149472-3187-4d00-b16a-a19eff6fc04a" providerId="ADAL" clId="{0D42A714-6074-4352-A258-B8CDD7283E09}" dt="2023-08-23T13:20:50.256" v="312" actId="21"/>
          <ac:spMkLst>
            <pc:docMk/>
            <pc:sldMk cId="3155426728" sldId="256"/>
            <ac:spMk id="32" creationId="{B1526A77-053D-72F5-E37C-6CECE116E2BC}"/>
          </ac:spMkLst>
        </pc:spChg>
        <pc:spChg chg="del">
          <ac:chgData name="Franziska Händschel" userId="e2149472-3187-4d00-b16a-a19eff6fc04a" providerId="ADAL" clId="{0D42A714-6074-4352-A258-B8CDD7283E09}" dt="2023-08-11T16:04:19.876" v="26" actId="478"/>
          <ac:spMkLst>
            <pc:docMk/>
            <pc:sldMk cId="3155426728" sldId="256"/>
            <ac:spMk id="34" creationId="{A5552E95-D887-A601-4E8C-C94291110807}"/>
          </ac:spMkLst>
        </pc:spChg>
        <pc:graphicFrameChg chg="modGraphic">
          <ac:chgData name="Franziska Händschel" userId="e2149472-3187-4d00-b16a-a19eff6fc04a" providerId="ADAL" clId="{0D42A714-6074-4352-A258-B8CDD7283E09}" dt="2023-08-11T16:04:16.967" v="25" actId="6549"/>
          <ac:graphicFrameMkLst>
            <pc:docMk/>
            <pc:sldMk cId="3155426728" sldId="256"/>
            <ac:graphicFrameMk id="28" creationId="{59E8B33B-54B3-9D7D-CB98-E1124623FCD0}"/>
          </ac:graphicFrameMkLst>
        </pc:graphicFrameChg>
        <pc:picChg chg="add mod">
          <ac:chgData name="Franziska Händschel" userId="e2149472-3187-4d00-b16a-a19eff6fc04a" providerId="ADAL" clId="{0D42A714-6074-4352-A258-B8CDD7283E09}" dt="2023-08-23T13:18:28.234" v="232" actId="1036"/>
          <ac:picMkLst>
            <pc:docMk/>
            <pc:sldMk cId="3155426728" sldId="256"/>
            <ac:picMk id="2" creationId="{6E184E39-5043-12AE-5025-E30DDE735568}"/>
          </ac:picMkLst>
        </pc:picChg>
        <pc:picChg chg="add mod">
          <ac:chgData name="Franziska Händschel" userId="e2149472-3187-4d00-b16a-a19eff6fc04a" providerId="ADAL" clId="{0D42A714-6074-4352-A258-B8CDD7283E09}" dt="2023-08-23T13:18:28.234" v="232" actId="1036"/>
          <ac:picMkLst>
            <pc:docMk/>
            <pc:sldMk cId="3155426728" sldId="256"/>
            <ac:picMk id="3" creationId="{6CB4FF4A-5004-9556-6C97-718CAAFBA4ED}"/>
          </ac:picMkLst>
        </pc:picChg>
        <pc:picChg chg="add mod">
          <ac:chgData name="Franziska Händschel" userId="e2149472-3187-4d00-b16a-a19eff6fc04a" providerId="ADAL" clId="{0D42A714-6074-4352-A258-B8CDD7283E09}" dt="2023-08-23T13:18:28.234" v="232" actId="1036"/>
          <ac:picMkLst>
            <pc:docMk/>
            <pc:sldMk cId="3155426728" sldId="256"/>
            <ac:picMk id="4" creationId="{2E1D2749-4CF4-2CFD-D7A5-6F7E3FA64BA1}"/>
          </ac:picMkLst>
        </pc:picChg>
        <pc:picChg chg="add mod">
          <ac:chgData name="Franziska Händschel" userId="e2149472-3187-4d00-b16a-a19eff6fc04a" providerId="ADAL" clId="{0D42A714-6074-4352-A258-B8CDD7283E09}" dt="2023-08-23T13:18:28.234" v="232" actId="1036"/>
          <ac:picMkLst>
            <pc:docMk/>
            <pc:sldMk cId="3155426728" sldId="256"/>
            <ac:picMk id="5" creationId="{4B12C7AC-D801-FFFA-9C92-C351421C7ECA}"/>
          </ac:picMkLst>
        </pc:picChg>
        <pc:picChg chg="add mod">
          <ac:chgData name="Franziska Händschel" userId="e2149472-3187-4d00-b16a-a19eff6fc04a" providerId="ADAL" clId="{0D42A714-6074-4352-A258-B8CDD7283E09}" dt="2023-08-23T13:18:28.234" v="232" actId="1036"/>
          <ac:picMkLst>
            <pc:docMk/>
            <pc:sldMk cId="3155426728" sldId="256"/>
            <ac:picMk id="6" creationId="{E1FA6FC1-4380-3EDC-019D-F75D254FA446}"/>
          </ac:picMkLst>
        </pc:picChg>
        <pc:picChg chg="add mod">
          <ac:chgData name="Franziska Händschel" userId="e2149472-3187-4d00-b16a-a19eff6fc04a" providerId="ADAL" clId="{0D42A714-6074-4352-A258-B8CDD7283E09}" dt="2023-08-23T13:18:28.234" v="232" actId="1036"/>
          <ac:picMkLst>
            <pc:docMk/>
            <pc:sldMk cId="3155426728" sldId="256"/>
            <ac:picMk id="7" creationId="{E54F7F59-BC53-9973-9EB7-85665FB0EA99}"/>
          </ac:picMkLst>
        </pc:picChg>
        <pc:picChg chg="add mod">
          <ac:chgData name="Franziska Händschel" userId="e2149472-3187-4d00-b16a-a19eff6fc04a" providerId="ADAL" clId="{0D42A714-6074-4352-A258-B8CDD7283E09}" dt="2023-08-23T13:18:28.234" v="232" actId="1036"/>
          <ac:picMkLst>
            <pc:docMk/>
            <pc:sldMk cId="3155426728" sldId="256"/>
            <ac:picMk id="8" creationId="{E877D472-9BC5-A398-5B13-3197EB0DE6B2}"/>
          </ac:picMkLst>
        </pc:picChg>
        <pc:picChg chg="add mod">
          <ac:chgData name="Franziska Händschel" userId="e2149472-3187-4d00-b16a-a19eff6fc04a" providerId="ADAL" clId="{0D42A714-6074-4352-A258-B8CDD7283E09}" dt="2023-08-23T13:18:28.234" v="232" actId="1036"/>
          <ac:picMkLst>
            <pc:docMk/>
            <pc:sldMk cId="3155426728" sldId="256"/>
            <ac:picMk id="9" creationId="{16FED455-CB6A-02B2-85C9-30DF96189EEE}"/>
          </ac:picMkLst>
        </pc:picChg>
        <pc:picChg chg="add mod">
          <ac:chgData name="Franziska Händschel" userId="e2149472-3187-4d00-b16a-a19eff6fc04a" providerId="ADAL" clId="{0D42A714-6074-4352-A258-B8CDD7283E09}" dt="2023-08-23T13:18:28.234" v="232" actId="1036"/>
          <ac:picMkLst>
            <pc:docMk/>
            <pc:sldMk cId="3155426728" sldId="256"/>
            <ac:picMk id="10" creationId="{C327AEEA-455D-9377-A95E-A84937762A6A}"/>
          </ac:picMkLst>
        </pc:picChg>
        <pc:picChg chg="add mod">
          <ac:chgData name="Franziska Händschel" userId="e2149472-3187-4d00-b16a-a19eff6fc04a" providerId="ADAL" clId="{0D42A714-6074-4352-A258-B8CDD7283E09}" dt="2023-08-23T13:18:28.234" v="232" actId="1036"/>
          <ac:picMkLst>
            <pc:docMk/>
            <pc:sldMk cId="3155426728" sldId="256"/>
            <ac:picMk id="11" creationId="{FF1C9B2E-CE40-5C32-92CB-AB6EECB4C0B1}"/>
          </ac:picMkLst>
        </pc:picChg>
        <pc:picChg chg="add mod">
          <ac:chgData name="Franziska Händschel" userId="e2149472-3187-4d00-b16a-a19eff6fc04a" providerId="ADAL" clId="{0D42A714-6074-4352-A258-B8CDD7283E09}" dt="2023-08-23T13:18:28.234" v="232" actId="1036"/>
          <ac:picMkLst>
            <pc:docMk/>
            <pc:sldMk cId="3155426728" sldId="256"/>
            <ac:picMk id="12" creationId="{F23B5B78-B68F-7CCB-1D9A-D252103B8CAF}"/>
          </ac:picMkLst>
        </pc:picChg>
        <pc:picChg chg="add mod">
          <ac:chgData name="Franziska Händschel" userId="e2149472-3187-4d00-b16a-a19eff6fc04a" providerId="ADAL" clId="{0D42A714-6074-4352-A258-B8CDD7283E09}" dt="2023-08-23T13:18:28.234" v="232" actId="1036"/>
          <ac:picMkLst>
            <pc:docMk/>
            <pc:sldMk cId="3155426728" sldId="256"/>
            <ac:picMk id="13" creationId="{8ECBCC4A-79F1-48D1-7412-337045A183A4}"/>
          </ac:picMkLst>
        </pc:picChg>
        <pc:picChg chg="add mod">
          <ac:chgData name="Franziska Händschel" userId="e2149472-3187-4d00-b16a-a19eff6fc04a" providerId="ADAL" clId="{0D42A714-6074-4352-A258-B8CDD7283E09}" dt="2023-08-23T13:18:28.234" v="232" actId="1036"/>
          <ac:picMkLst>
            <pc:docMk/>
            <pc:sldMk cId="3155426728" sldId="256"/>
            <ac:picMk id="14" creationId="{1FBE857C-A5C2-BD62-EB2D-0A4C4A83B8EA}"/>
          </ac:picMkLst>
        </pc:picChg>
        <pc:picChg chg="add mod">
          <ac:chgData name="Franziska Händschel" userId="e2149472-3187-4d00-b16a-a19eff6fc04a" providerId="ADAL" clId="{0D42A714-6074-4352-A258-B8CDD7283E09}" dt="2023-08-23T13:18:28.234" v="232" actId="1036"/>
          <ac:picMkLst>
            <pc:docMk/>
            <pc:sldMk cId="3155426728" sldId="256"/>
            <ac:picMk id="15" creationId="{83EBA7E4-1492-7CD4-C027-4A257D49EBE4}"/>
          </ac:picMkLst>
        </pc:picChg>
        <pc:picChg chg="add mod">
          <ac:chgData name="Franziska Händschel" userId="e2149472-3187-4d00-b16a-a19eff6fc04a" providerId="ADAL" clId="{0D42A714-6074-4352-A258-B8CDD7283E09}" dt="2023-08-23T13:18:28.234" v="232" actId="1036"/>
          <ac:picMkLst>
            <pc:docMk/>
            <pc:sldMk cId="3155426728" sldId="256"/>
            <ac:picMk id="16" creationId="{5396A32E-9A3C-AF2E-33F9-A7CE887D8538}"/>
          </ac:picMkLst>
        </pc:picChg>
        <pc:picChg chg="add mod">
          <ac:chgData name="Franziska Händschel" userId="e2149472-3187-4d00-b16a-a19eff6fc04a" providerId="ADAL" clId="{0D42A714-6074-4352-A258-B8CDD7283E09}" dt="2023-08-23T13:18:28.234" v="232" actId="1036"/>
          <ac:picMkLst>
            <pc:docMk/>
            <pc:sldMk cId="3155426728" sldId="256"/>
            <ac:picMk id="17" creationId="{B8181B6F-657F-9040-2257-0B105CC58920}"/>
          </ac:picMkLst>
        </pc:picChg>
        <pc:picChg chg="add mod">
          <ac:chgData name="Franziska Händschel" userId="e2149472-3187-4d00-b16a-a19eff6fc04a" providerId="ADAL" clId="{0D42A714-6074-4352-A258-B8CDD7283E09}" dt="2023-08-23T13:18:28.234" v="232" actId="1036"/>
          <ac:picMkLst>
            <pc:docMk/>
            <pc:sldMk cId="3155426728" sldId="256"/>
            <ac:picMk id="18" creationId="{49A3AF69-88C4-749B-997F-94880F2B8C1D}"/>
          </ac:picMkLst>
        </pc:picChg>
        <pc:picChg chg="add mod">
          <ac:chgData name="Franziska Händschel" userId="e2149472-3187-4d00-b16a-a19eff6fc04a" providerId="ADAL" clId="{0D42A714-6074-4352-A258-B8CDD7283E09}" dt="2023-08-23T13:18:28.234" v="232" actId="1036"/>
          <ac:picMkLst>
            <pc:docMk/>
            <pc:sldMk cId="3155426728" sldId="256"/>
            <ac:picMk id="19" creationId="{057D80AB-9818-C0B1-D228-C837A6850F88}"/>
          </ac:picMkLst>
        </pc:picChg>
        <pc:picChg chg="add del mod">
          <ac:chgData name="Franziska Händschel" userId="e2149472-3187-4d00-b16a-a19eff6fc04a" providerId="ADAL" clId="{0D42A714-6074-4352-A258-B8CDD7283E09}" dt="2023-08-23T13:20:07.666" v="306" actId="21"/>
          <ac:picMkLst>
            <pc:docMk/>
            <pc:sldMk cId="3155426728" sldId="256"/>
            <ac:picMk id="22" creationId="{2EF5D289-DD94-A54B-7D89-FEB0DBF436D2}"/>
          </ac:picMkLst>
        </pc:picChg>
        <pc:picChg chg="add del">
          <ac:chgData name="Franziska Händschel" userId="e2149472-3187-4d00-b16a-a19eff6fc04a" providerId="ADAL" clId="{0D42A714-6074-4352-A258-B8CDD7283E09}" dt="2023-08-23T13:20:50.256" v="312" actId="21"/>
          <ac:picMkLst>
            <pc:docMk/>
            <pc:sldMk cId="3155426728" sldId="256"/>
            <ac:picMk id="29" creationId="{CD052D18-310E-FA7E-6B48-F25B7B089F5B}"/>
          </ac:picMkLst>
        </pc:picChg>
        <pc:picChg chg="add del">
          <ac:chgData name="Franziska Händschel" userId="e2149472-3187-4d00-b16a-a19eff6fc04a" providerId="ADAL" clId="{0D42A714-6074-4352-A258-B8CDD7283E09}" dt="2023-08-23T13:20:50.256" v="312" actId="21"/>
          <ac:picMkLst>
            <pc:docMk/>
            <pc:sldMk cId="3155426728" sldId="256"/>
            <ac:picMk id="30" creationId="{12746599-7F7B-6BDE-4884-A77212313797}"/>
          </ac:picMkLst>
        </pc:picChg>
        <pc:picChg chg="add del">
          <ac:chgData name="Franziska Händschel" userId="e2149472-3187-4d00-b16a-a19eff6fc04a" providerId="ADAL" clId="{0D42A714-6074-4352-A258-B8CDD7283E09}" dt="2023-08-23T13:20:50.256" v="312" actId="21"/>
          <ac:picMkLst>
            <pc:docMk/>
            <pc:sldMk cId="3155426728" sldId="256"/>
            <ac:picMk id="31" creationId="{17C5461F-DD70-851C-A337-C9322246B1C3}"/>
          </ac:picMkLst>
        </pc:picChg>
        <pc:picChg chg="add del mod">
          <ac:chgData name="Franziska Händschel" userId="e2149472-3187-4d00-b16a-a19eff6fc04a" providerId="ADAL" clId="{0D42A714-6074-4352-A258-B8CDD7283E09}" dt="2023-08-23T13:21:27.289" v="319" actId="21"/>
          <ac:picMkLst>
            <pc:docMk/>
            <pc:sldMk cId="3155426728" sldId="256"/>
            <ac:picMk id="35" creationId="{33DADBD0-7E9C-B9E3-BBBC-BFCE4C54E409}"/>
          </ac:picMkLst>
        </pc:picChg>
      </pc:sldChg>
      <pc:sldChg chg="addSp delSp modSp mod">
        <pc:chgData name="Franziska Händschel" userId="e2149472-3187-4d00-b16a-a19eff6fc04a" providerId="ADAL" clId="{0D42A714-6074-4352-A258-B8CDD7283E09}" dt="2023-08-23T13:21:05.015" v="316" actId="21"/>
        <pc:sldMkLst>
          <pc:docMk/>
          <pc:sldMk cId="3477008708" sldId="257"/>
        </pc:sldMkLst>
        <pc:spChg chg="del">
          <ac:chgData name="Franziska Händschel" userId="e2149472-3187-4d00-b16a-a19eff6fc04a" providerId="ADAL" clId="{0D42A714-6074-4352-A258-B8CDD7283E09}" dt="2023-08-23T13:21:05.015" v="316" actId="21"/>
          <ac:spMkLst>
            <pc:docMk/>
            <pc:sldMk cId="3477008708" sldId="257"/>
            <ac:spMk id="7" creationId="{F29E985D-90E1-8A40-0C15-8556E001F05F}"/>
          </ac:spMkLst>
        </pc:spChg>
        <pc:spChg chg="del">
          <ac:chgData name="Franziska Händschel" userId="e2149472-3187-4d00-b16a-a19eff6fc04a" providerId="ADAL" clId="{0D42A714-6074-4352-A258-B8CDD7283E09}" dt="2023-08-23T13:21:05.015" v="316" actId="21"/>
          <ac:spMkLst>
            <pc:docMk/>
            <pc:sldMk cId="3477008708" sldId="257"/>
            <ac:spMk id="10" creationId="{AD392C95-E451-E3F7-B57F-66201BAAD8BF}"/>
          </ac:spMkLst>
        </pc:spChg>
        <pc:spChg chg="del">
          <ac:chgData name="Franziska Händschel" userId="e2149472-3187-4d00-b16a-a19eff6fc04a" providerId="ADAL" clId="{0D42A714-6074-4352-A258-B8CDD7283E09}" dt="2023-08-23T13:21:05.015" v="316" actId="21"/>
          <ac:spMkLst>
            <pc:docMk/>
            <pc:sldMk cId="3477008708" sldId="257"/>
            <ac:spMk id="11" creationId="{313A4572-E191-8FAC-B6B1-7DF4FA99826D}"/>
          </ac:spMkLst>
        </pc:spChg>
        <pc:picChg chg="add del mod">
          <ac:chgData name="Franziska Händschel" userId="e2149472-3187-4d00-b16a-a19eff6fc04a" providerId="ADAL" clId="{0D42A714-6074-4352-A258-B8CDD7283E09}" dt="2023-08-23T13:16:24.297" v="28" actId="21"/>
          <ac:picMkLst>
            <pc:docMk/>
            <pc:sldMk cId="3477008708" sldId="257"/>
            <ac:picMk id="2" creationId="{3F4FAABE-8B5A-DBEB-3133-467672C381DB}"/>
          </ac:picMkLst>
        </pc:picChg>
        <pc:picChg chg="add del mod">
          <ac:chgData name="Franziska Händschel" userId="e2149472-3187-4d00-b16a-a19eff6fc04a" providerId="ADAL" clId="{0D42A714-6074-4352-A258-B8CDD7283E09}" dt="2023-08-23T13:16:24.297" v="28" actId="21"/>
          <ac:picMkLst>
            <pc:docMk/>
            <pc:sldMk cId="3477008708" sldId="257"/>
            <ac:picMk id="3" creationId="{E9B12210-F790-CFFA-B144-86277D082050}"/>
          </ac:picMkLst>
        </pc:picChg>
        <pc:picChg chg="add del mod">
          <ac:chgData name="Franziska Händschel" userId="e2149472-3187-4d00-b16a-a19eff6fc04a" providerId="ADAL" clId="{0D42A714-6074-4352-A258-B8CDD7283E09}" dt="2023-08-23T13:16:24.297" v="28" actId="21"/>
          <ac:picMkLst>
            <pc:docMk/>
            <pc:sldMk cId="3477008708" sldId="257"/>
            <ac:picMk id="4" creationId="{57F5B6E2-088B-54D1-8554-40A18321F346}"/>
          </ac:picMkLst>
        </pc:picChg>
        <pc:picChg chg="add del mod">
          <ac:chgData name="Franziska Händschel" userId="e2149472-3187-4d00-b16a-a19eff6fc04a" providerId="ADAL" clId="{0D42A714-6074-4352-A258-B8CDD7283E09}" dt="2023-08-23T13:16:24.297" v="28" actId="21"/>
          <ac:picMkLst>
            <pc:docMk/>
            <pc:sldMk cId="3477008708" sldId="257"/>
            <ac:picMk id="5" creationId="{4CB698E4-1903-1C60-9316-F8990E00B52F}"/>
          </ac:picMkLst>
        </pc:picChg>
        <pc:picChg chg="add del mod">
          <ac:chgData name="Franziska Händschel" userId="e2149472-3187-4d00-b16a-a19eff6fc04a" providerId="ADAL" clId="{0D42A714-6074-4352-A258-B8CDD7283E09}" dt="2023-08-23T13:16:24.297" v="28" actId="21"/>
          <ac:picMkLst>
            <pc:docMk/>
            <pc:sldMk cId="3477008708" sldId="257"/>
            <ac:picMk id="6" creationId="{161676A4-DB1D-B1C2-1E09-6F8E46D800B9}"/>
          </ac:picMkLst>
        </pc:picChg>
        <pc:picChg chg="add del mod">
          <ac:chgData name="Franziska Händschel" userId="e2149472-3187-4d00-b16a-a19eff6fc04a" providerId="ADAL" clId="{0D42A714-6074-4352-A258-B8CDD7283E09}" dt="2023-08-23T13:16:24.297" v="28" actId="21"/>
          <ac:picMkLst>
            <pc:docMk/>
            <pc:sldMk cId="3477008708" sldId="257"/>
            <ac:picMk id="8" creationId="{82871D31-FF1E-ED52-77B4-7C9B9BF55D0B}"/>
          </ac:picMkLst>
        </pc:picChg>
        <pc:picChg chg="add del mod">
          <ac:chgData name="Franziska Händschel" userId="e2149472-3187-4d00-b16a-a19eff6fc04a" providerId="ADAL" clId="{0D42A714-6074-4352-A258-B8CDD7283E09}" dt="2023-08-23T13:16:24.297" v="28" actId="21"/>
          <ac:picMkLst>
            <pc:docMk/>
            <pc:sldMk cId="3477008708" sldId="257"/>
            <ac:picMk id="9" creationId="{0C2838B7-A294-8F1A-D27D-9A627FB92439}"/>
          </ac:picMkLst>
        </pc:picChg>
        <pc:picChg chg="add del mod">
          <ac:chgData name="Franziska Händschel" userId="e2149472-3187-4d00-b16a-a19eff6fc04a" providerId="ADAL" clId="{0D42A714-6074-4352-A258-B8CDD7283E09}" dt="2023-08-23T13:16:24.297" v="28" actId="21"/>
          <ac:picMkLst>
            <pc:docMk/>
            <pc:sldMk cId="3477008708" sldId="257"/>
            <ac:picMk id="12" creationId="{A200B0C7-5A3D-3834-AD65-EB5FCF5B8AE3}"/>
          </ac:picMkLst>
        </pc:picChg>
        <pc:picChg chg="add del mod">
          <ac:chgData name="Franziska Händschel" userId="e2149472-3187-4d00-b16a-a19eff6fc04a" providerId="ADAL" clId="{0D42A714-6074-4352-A258-B8CDD7283E09}" dt="2023-08-23T13:16:24.297" v="28" actId="21"/>
          <ac:picMkLst>
            <pc:docMk/>
            <pc:sldMk cId="3477008708" sldId="257"/>
            <ac:picMk id="13" creationId="{1EBC3130-FA83-A537-26B8-46618A43B591}"/>
          </ac:picMkLst>
        </pc:picChg>
        <pc:picChg chg="del">
          <ac:chgData name="Franziska Händschel" userId="e2149472-3187-4d00-b16a-a19eff6fc04a" providerId="ADAL" clId="{0D42A714-6074-4352-A258-B8CDD7283E09}" dt="2023-08-23T13:21:05.015" v="316" actId="21"/>
          <ac:picMkLst>
            <pc:docMk/>
            <pc:sldMk cId="3477008708" sldId="257"/>
            <ac:picMk id="14" creationId="{7D6F5E73-6BC5-299E-0396-270FB9A267AF}"/>
          </ac:picMkLst>
        </pc:picChg>
        <pc:picChg chg="add del mod">
          <ac:chgData name="Franziska Händschel" userId="e2149472-3187-4d00-b16a-a19eff6fc04a" providerId="ADAL" clId="{0D42A714-6074-4352-A258-B8CDD7283E09}" dt="2023-08-23T13:16:24.297" v="28" actId="21"/>
          <ac:picMkLst>
            <pc:docMk/>
            <pc:sldMk cId="3477008708" sldId="257"/>
            <ac:picMk id="15" creationId="{A8BC0CBF-C522-4688-405B-FB835072AEFD}"/>
          </ac:picMkLst>
        </pc:picChg>
        <pc:picChg chg="add del mod">
          <ac:chgData name="Franziska Händschel" userId="e2149472-3187-4d00-b16a-a19eff6fc04a" providerId="ADAL" clId="{0D42A714-6074-4352-A258-B8CDD7283E09}" dt="2023-08-23T13:16:24.297" v="28" actId="21"/>
          <ac:picMkLst>
            <pc:docMk/>
            <pc:sldMk cId="3477008708" sldId="257"/>
            <ac:picMk id="16" creationId="{DAA1C6A9-C47E-0072-F670-E60135B43B31}"/>
          </ac:picMkLst>
        </pc:picChg>
        <pc:picChg chg="del">
          <ac:chgData name="Franziska Händschel" userId="e2149472-3187-4d00-b16a-a19eff6fc04a" providerId="ADAL" clId="{0D42A714-6074-4352-A258-B8CDD7283E09}" dt="2023-08-23T13:21:05.015" v="316" actId="21"/>
          <ac:picMkLst>
            <pc:docMk/>
            <pc:sldMk cId="3477008708" sldId="257"/>
            <ac:picMk id="17" creationId="{F2C152DD-3A04-6EDE-906E-FAE6FF1F774F}"/>
          </ac:picMkLst>
        </pc:picChg>
        <pc:picChg chg="add del mod">
          <ac:chgData name="Franziska Händschel" userId="e2149472-3187-4d00-b16a-a19eff6fc04a" providerId="ADAL" clId="{0D42A714-6074-4352-A258-B8CDD7283E09}" dt="2023-08-23T13:16:24.297" v="28" actId="21"/>
          <ac:picMkLst>
            <pc:docMk/>
            <pc:sldMk cId="3477008708" sldId="257"/>
            <ac:picMk id="18" creationId="{0168D6A4-CDA8-E332-8812-95FA079B3E2F}"/>
          </ac:picMkLst>
        </pc:picChg>
        <pc:picChg chg="add del mod">
          <ac:chgData name="Franziska Händschel" userId="e2149472-3187-4d00-b16a-a19eff6fc04a" providerId="ADAL" clId="{0D42A714-6074-4352-A258-B8CDD7283E09}" dt="2023-08-23T13:16:24.297" v="28" actId="21"/>
          <ac:picMkLst>
            <pc:docMk/>
            <pc:sldMk cId="3477008708" sldId="257"/>
            <ac:picMk id="19" creationId="{8E2CD260-7477-90B1-5A8A-7A0062D62F11}"/>
          </ac:picMkLst>
        </pc:picChg>
        <pc:picChg chg="del">
          <ac:chgData name="Franziska Händschel" userId="e2149472-3187-4d00-b16a-a19eff6fc04a" providerId="ADAL" clId="{0D42A714-6074-4352-A258-B8CDD7283E09}" dt="2023-08-23T13:21:05.015" v="316" actId="21"/>
          <ac:picMkLst>
            <pc:docMk/>
            <pc:sldMk cId="3477008708" sldId="257"/>
            <ac:picMk id="20" creationId="{0AE683BC-3AD6-ECF2-311C-6CF5BAD19E0D}"/>
          </ac:picMkLst>
        </pc:picChg>
        <pc:picChg chg="add del mod">
          <ac:chgData name="Franziska Händschel" userId="e2149472-3187-4d00-b16a-a19eff6fc04a" providerId="ADAL" clId="{0D42A714-6074-4352-A258-B8CDD7283E09}" dt="2023-08-23T13:16:24.297" v="28" actId="21"/>
          <ac:picMkLst>
            <pc:docMk/>
            <pc:sldMk cId="3477008708" sldId="257"/>
            <ac:picMk id="21" creationId="{3E51C917-94D6-35DB-C165-7589B855C383}"/>
          </ac:picMkLst>
        </pc:picChg>
        <pc:picChg chg="add del mod">
          <ac:chgData name="Franziska Händschel" userId="e2149472-3187-4d00-b16a-a19eff6fc04a" providerId="ADAL" clId="{0D42A714-6074-4352-A258-B8CDD7283E09}" dt="2023-08-23T13:16:24.297" v="28" actId="21"/>
          <ac:picMkLst>
            <pc:docMk/>
            <pc:sldMk cId="3477008708" sldId="257"/>
            <ac:picMk id="22" creationId="{39E4055B-1E12-84D0-3C8C-14FE8BE855A7}"/>
          </ac:picMkLst>
        </pc:picChg>
        <pc:picChg chg="add del mod">
          <ac:chgData name="Franziska Händschel" userId="e2149472-3187-4d00-b16a-a19eff6fc04a" providerId="ADAL" clId="{0D42A714-6074-4352-A258-B8CDD7283E09}" dt="2023-08-23T13:16:24.297" v="28" actId="21"/>
          <ac:picMkLst>
            <pc:docMk/>
            <pc:sldMk cId="3477008708" sldId="257"/>
            <ac:picMk id="23" creationId="{38F98236-A4FC-3822-9E45-3F8452AB73B4}"/>
          </ac:picMkLst>
        </pc:picChg>
        <pc:picChg chg="add del mod">
          <ac:chgData name="Franziska Händschel" userId="e2149472-3187-4d00-b16a-a19eff6fc04a" providerId="ADAL" clId="{0D42A714-6074-4352-A258-B8CDD7283E09}" dt="2023-08-23T13:16:24.297" v="28" actId="21"/>
          <ac:picMkLst>
            <pc:docMk/>
            <pc:sldMk cId="3477008708" sldId="257"/>
            <ac:picMk id="24" creationId="{4AE36AFE-4D97-38A1-C9EE-3011C2EE4E0E}"/>
          </ac:picMkLst>
        </pc:picChg>
        <pc:picChg chg="add del mod">
          <ac:chgData name="Franziska Händschel" userId="e2149472-3187-4d00-b16a-a19eff6fc04a" providerId="ADAL" clId="{0D42A714-6074-4352-A258-B8CDD7283E09}" dt="2023-08-23T13:16:24.297" v="28" actId="21"/>
          <ac:picMkLst>
            <pc:docMk/>
            <pc:sldMk cId="3477008708" sldId="257"/>
            <ac:picMk id="25" creationId="{DE1E3696-70AC-2E19-6F29-05F727592F02}"/>
          </ac:picMkLst>
        </pc:picChg>
        <pc:picChg chg="add del mod">
          <ac:chgData name="Franziska Händschel" userId="e2149472-3187-4d00-b16a-a19eff6fc04a" providerId="ADAL" clId="{0D42A714-6074-4352-A258-B8CDD7283E09}" dt="2023-08-23T13:21:05.015" v="316" actId="21"/>
          <ac:picMkLst>
            <pc:docMk/>
            <pc:sldMk cId="3477008708" sldId="257"/>
            <ac:picMk id="27" creationId="{0A3D4DD5-1D69-ABC7-947F-745E9A2C1883}"/>
          </ac:picMkLst>
        </pc:picChg>
      </pc:sldChg>
      <pc:sldChg chg="del">
        <pc:chgData name="Franziska Händschel" userId="e2149472-3187-4d00-b16a-a19eff6fc04a" providerId="ADAL" clId="{0D42A714-6074-4352-A258-B8CDD7283E09}" dt="2023-08-11T15:56:40.954" v="1" actId="47"/>
        <pc:sldMkLst>
          <pc:docMk/>
          <pc:sldMk cId="1680211734" sldId="258"/>
        </pc:sldMkLst>
      </pc:sldChg>
      <pc:sldChg chg="del">
        <pc:chgData name="Franziska Händschel" userId="e2149472-3187-4d00-b16a-a19eff6fc04a" providerId="ADAL" clId="{0D42A714-6074-4352-A258-B8CDD7283E09}" dt="2023-08-11T15:56:40.362" v="0" actId="47"/>
        <pc:sldMkLst>
          <pc:docMk/>
          <pc:sldMk cId="2034310353" sldId="259"/>
        </pc:sldMkLst>
      </pc:sldChg>
      <pc:sldMasterChg chg="addSp delSp modSp mod addSldLayout delSldLayout modSldLayout">
        <pc:chgData name="Franziska Händschel" userId="e2149472-3187-4d00-b16a-a19eff6fc04a" providerId="ADAL" clId="{0D42A714-6074-4352-A258-B8CDD7283E09}" dt="2023-08-23T13:21:29.871" v="320"/>
        <pc:sldMasterMkLst>
          <pc:docMk/>
          <pc:sldMasterMk cId="1866889779" sldId="2147483672"/>
        </pc:sldMasterMkLst>
        <pc:spChg chg="add del mod">
          <ac:chgData name="Franziska Händschel" userId="e2149472-3187-4d00-b16a-a19eff6fc04a" providerId="ADAL" clId="{0D42A714-6074-4352-A258-B8CDD7283E09}" dt="2023-08-11T15:57:24.397" v="6"/>
          <ac:spMkLst>
            <pc:docMk/>
            <pc:sldMasterMk cId="1866889779" sldId="2147483672"/>
            <ac:spMk id="3" creationId="{15B0B0CA-5B63-E206-91C9-2CEAE7C0CF93}"/>
          </ac:spMkLst>
        </pc:spChg>
        <pc:spChg chg="mod">
          <ac:chgData name="Franziska Händschel" userId="e2149472-3187-4d00-b16a-a19eff6fc04a" providerId="ADAL" clId="{0D42A714-6074-4352-A258-B8CDD7283E09}" dt="2023-08-11T15:58:03.849" v="21" actId="6549"/>
          <ac:spMkLst>
            <pc:docMk/>
            <pc:sldMasterMk cId="1866889779" sldId="2147483672"/>
            <ac:spMk id="7" creationId="{49DFAFC2-BA7D-7BA6-505D-23AB88E5268A}"/>
          </ac:spMkLst>
        </pc:spChg>
        <pc:sldLayoutChg chg="addSp delSp modSp mod">
          <pc:chgData name="Franziska Händschel" userId="e2149472-3187-4d00-b16a-a19eff6fc04a" providerId="ADAL" clId="{0D42A714-6074-4352-A258-B8CDD7283E09}" dt="2023-08-23T13:21:17.327" v="318" actId="478"/>
          <pc:sldLayoutMkLst>
            <pc:docMk/>
            <pc:sldMasterMk cId="1866889779" sldId="2147483672"/>
            <pc:sldLayoutMk cId="2346357460" sldId="2147483661"/>
          </pc:sldLayoutMkLst>
          <pc:spChg chg="add del mod">
            <ac:chgData name="Franziska Händschel" userId="e2149472-3187-4d00-b16a-a19eff6fc04a" providerId="ADAL" clId="{0D42A714-6074-4352-A258-B8CDD7283E09}" dt="2023-08-23T13:21:17.327" v="318" actId="478"/>
            <ac:spMkLst>
              <pc:docMk/>
              <pc:sldMasterMk cId="1866889779" sldId="2147483672"/>
              <pc:sldLayoutMk cId="2346357460" sldId="2147483661"/>
              <ac:spMk id="2" creationId="{7050799C-07A3-79AC-1168-E0F5A3D622F5}"/>
            </ac:spMkLst>
          </pc:spChg>
          <pc:spChg chg="add mod">
            <ac:chgData name="Franziska Händschel" userId="e2149472-3187-4d00-b16a-a19eff6fc04a" providerId="ADAL" clId="{0D42A714-6074-4352-A258-B8CDD7283E09}" dt="2023-08-23T13:21:07.512" v="317"/>
            <ac:spMkLst>
              <pc:docMk/>
              <pc:sldMasterMk cId="1866889779" sldId="2147483672"/>
              <pc:sldLayoutMk cId="2346357460" sldId="2147483661"/>
              <ac:spMk id="7" creationId="{159DF934-4740-342C-FA44-E3B4CA4CD6EE}"/>
            </ac:spMkLst>
          </pc:spChg>
          <pc:spChg chg="add mod">
            <ac:chgData name="Franziska Händschel" userId="e2149472-3187-4d00-b16a-a19eff6fc04a" providerId="ADAL" clId="{0D42A714-6074-4352-A258-B8CDD7283E09}" dt="2023-08-23T13:21:07.512" v="317"/>
            <ac:spMkLst>
              <pc:docMk/>
              <pc:sldMasterMk cId="1866889779" sldId="2147483672"/>
              <pc:sldLayoutMk cId="2346357460" sldId="2147483661"/>
              <ac:spMk id="8" creationId="{3890CF34-C9F6-6B52-17DA-0C4E3DA6463B}"/>
            </ac:spMkLst>
          </pc:spChg>
          <pc:spChg chg="add mod">
            <ac:chgData name="Franziska Händschel" userId="e2149472-3187-4d00-b16a-a19eff6fc04a" providerId="ADAL" clId="{0D42A714-6074-4352-A258-B8CDD7283E09}" dt="2023-08-23T13:21:07.512" v="317"/>
            <ac:spMkLst>
              <pc:docMk/>
              <pc:sldMasterMk cId="1866889779" sldId="2147483672"/>
              <pc:sldLayoutMk cId="2346357460" sldId="2147483661"/>
              <ac:spMk id="9" creationId="{ECF3AB7D-0F11-50DD-4F7F-90E585540963}"/>
            </ac:spMkLst>
          </pc:spChg>
          <pc:picChg chg="add del mod">
            <ac:chgData name="Franziska Händschel" userId="e2149472-3187-4d00-b16a-a19eff6fc04a" providerId="ADAL" clId="{0D42A714-6074-4352-A258-B8CDD7283E09}" dt="2023-08-23T13:21:17.327" v="318" actId="478"/>
            <ac:picMkLst>
              <pc:docMk/>
              <pc:sldMasterMk cId="1866889779" sldId="2147483672"/>
              <pc:sldLayoutMk cId="2346357460" sldId="2147483661"/>
              <ac:picMk id="3" creationId="{4EC7C859-EF79-D8F4-DA4E-538C98BC4A85}"/>
            </ac:picMkLst>
          </pc:picChg>
          <pc:picChg chg="add del mod">
            <ac:chgData name="Franziska Händschel" userId="e2149472-3187-4d00-b16a-a19eff6fc04a" providerId="ADAL" clId="{0D42A714-6074-4352-A258-B8CDD7283E09}" dt="2023-08-23T13:20:28.043" v="310"/>
            <ac:picMkLst>
              <pc:docMk/>
              <pc:sldMasterMk cId="1866889779" sldId="2147483672"/>
              <pc:sldLayoutMk cId="2346357460" sldId="2147483661"/>
              <ac:picMk id="4" creationId="{83188E97-D132-9F60-D2E0-0532E77D0A7A}"/>
            </ac:picMkLst>
          </pc:picChg>
          <pc:picChg chg="add del mod">
            <ac:chgData name="Franziska Händschel" userId="e2149472-3187-4d00-b16a-a19eff6fc04a" providerId="ADAL" clId="{0D42A714-6074-4352-A258-B8CDD7283E09}" dt="2023-08-23T13:20:28.043" v="310"/>
            <ac:picMkLst>
              <pc:docMk/>
              <pc:sldMasterMk cId="1866889779" sldId="2147483672"/>
              <pc:sldLayoutMk cId="2346357460" sldId="2147483661"/>
              <ac:picMk id="5" creationId="{411E9461-6AC8-BD73-F829-DA02AAAF2EF1}"/>
            </ac:picMkLst>
          </pc:picChg>
          <pc:picChg chg="add del mod">
            <ac:chgData name="Franziska Händschel" userId="e2149472-3187-4d00-b16a-a19eff6fc04a" providerId="ADAL" clId="{0D42A714-6074-4352-A258-B8CDD7283E09}" dt="2023-08-23T13:20:28.043" v="310"/>
            <ac:picMkLst>
              <pc:docMk/>
              <pc:sldMasterMk cId="1866889779" sldId="2147483672"/>
              <pc:sldLayoutMk cId="2346357460" sldId="2147483661"/>
              <ac:picMk id="6" creationId="{9F70E6C5-6E76-200D-288B-F582A7973F7F}"/>
            </ac:picMkLst>
          </pc:picChg>
          <pc:picChg chg="del">
            <ac:chgData name="Franziska Händschel" userId="e2149472-3187-4d00-b16a-a19eff6fc04a" providerId="ADAL" clId="{0D42A714-6074-4352-A258-B8CDD7283E09}" dt="2023-08-11T15:58:21.088" v="22" actId="21"/>
            <ac:picMkLst>
              <pc:docMk/>
              <pc:sldMasterMk cId="1866889779" sldId="2147483672"/>
              <pc:sldLayoutMk cId="2346357460" sldId="2147483661"/>
              <ac:picMk id="8" creationId="{3B0730C5-48FC-FF50-5DC0-B2189199F093}"/>
            </ac:picMkLst>
          </pc:picChg>
          <pc:picChg chg="add mod">
            <ac:chgData name="Franziska Händschel" userId="e2149472-3187-4d00-b16a-a19eff6fc04a" providerId="ADAL" clId="{0D42A714-6074-4352-A258-B8CDD7283E09}" dt="2023-08-23T13:21:07.512" v="317"/>
            <ac:picMkLst>
              <pc:docMk/>
              <pc:sldMasterMk cId="1866889779" sldId="2147483672"/>
              <pc:sldLayoutMk cId="2346357460" sldId="2147483661"/>
              <ac:picMk id="10" creationId="{3823BBD9-659F-17F3-7A8E-EEAFC56580F2}"/>
            </ac:picMkLst>
          </pc:picChg>
          <pc:picChg chg="add mod">
            <ac:chgData name="Franziska Händschel" userId="e2149472-3187-4d00-b16a-a19eff6fc04a" providerId="ADAL" clId="{0D42A714-6074-4352-A258-B8CDD7283E09}" dt="2023-08-23T13:21:07.512" v="317"/>
            <ac:picMkLst>
              <pc:docMk/>
              <pc:sldMasterMk cId="1866889779" sldId="2147483672"/>
              <pc:sldLayoutMk cId="2346357460" sldId="2147483661"/>
              <ac:picMk id="11" creationId="{0BDCE6CA-F503-E018-7CDA-6566EEF66626}"/>
            </ac:picMkLst>
          </pc:picChg>
          <pc:picChg chg="add mod">
            <ac:chgData name="Franziska Händschel" userId="e2149472-3187-4d00-b16a-a19eff6fc04a" providerId="ADAL" clId="{0D42A714-6074-4352-A258-B8CDD7283E09}" dt="2023-08-23T13:21:07.512" v="317"/>
            <ac:picMkLst>
              <pc:docMk/>
              <pc:sldMasterMk cId="1866889779" sldId="2147483672"/>
              <pc:sldLayoutMk cId="2346357460" sldId="2147483661"/>
              <ac:picMk id="12" creationId="{EF895CD6-126F-9FBC-DD8F-28D91F1A1AC3}"/>
            </ac:picMkLst>
          </pc:picChg>
          <pc:picChg chg="add mod">
            <ac:chgData name="Franziska Händschel" userId="e2149472-3187-4d00-b16a-a19eff6fc04a" providerId="ADAL" clId="{0D42A714-6074-4352-A258-B8CDD7283E09}" dt="2023-08-23T13:21:07.512" v="317"/>
            <ac:picMkLst>
              <pc:docMk/>
              <pc:sldMasterMk cId="1866889779" sldId="2147483672"/>
              <pc:sldLayoutMk cId="2346357460" sldId="2147483661"/>
              <ac:picMk id="13" creationId="{E64E19E4-49A3-A3C4-FEEA-3C11C2870DFA}"/>
            </ac:picMkLst>
          </pc:picChg>
        </pc:sldLayoutChg>
        <pc:sldLayoutChg chg="addSp modSp add mod modTransition">
          <pc:chgData name="Franziska Händschel" userId="e2149472-3187-4d00-b16a-a19eff6fc04a" providerId="ADAL" clId="{0D42A714-6074-4352-A258-B8CDD7283E09}" dt="2023-08-23T13:21:29.871" v="320"/>
          <pc:sldLayoutMkLst>
            <pc:docMk/>
            <pc:sldMasterMk cId="2967513305" sldId="2147483673"/>
            <pc:sldLayoutMk cId="3678184918" sldId="2147483662"/>
          </pc:sldLayoutMkLst>
          <pc:spChg chg="add mod">
            <ac:chgData name="Franziska Händschel" userId="e2149472-3187-4d00-b16a-a19eff6fc04a" providerId="ADAL" clId="{0D42A714-6074-4352-A258-B8CDD7283E09}" dt="2023-08-23T13:20:55.737" v="314"/>
            <ac:spMkLst>
              <pc:docMk/>
              <pc:sldMasterMk cId="2967513305" sldId="2147483673"/>
              <pc:sldLayoutMk cId="3678184918" sldId="2147483662"/>
              <ac:spMk id="7" creationId="{706D08E4-9044-7121-9356-C1EEE332085D}"/>
            </ac:spMkLst>
          </pc:spChg>
          <pc:picChg chg="add mod">
            <ac:chgData name="Franziska Händschel" userId="e2149472-3187-4d00-b16a-a19eff6fc04a" providerId="ADAL" clId="{0D42A714-6074-4352-A258-B8CDD7283E09}" dt="2023-08-23T13:20:55.737" v="314"/>
            <ac:picMkLst>
              <pc:docMk/>
              <pc:sldMasterMk cId="2967513305" sldId="2147483673"/>
              <pc:sldLayoutMk cId="3678184918" sldId="2147483662"/>
              <ac:picMk id="4" creationId="{85AABA45-C7D6-2992-A0EB-133B56ADDD3A}"/>
            </ac:picMkLst>
          </pc:picChg>
          <pc:picChg chg="add mod">
            <ac:chgData name="Franziska Händschel" userId="e2149472-3187-4d00-b16a-a19eff6fc04a" providerId="ADAL" clId="{0D42A714-6074-4352-A258-B8CDD7283E09}" dt="2023-08-23T13:20:55.737" v="314"/>
            <ac:picMkLst>
              <pc:docMk/>
              <pc:sldMasterMk cId="2967513305" sldId="2147483673"/>
              <pc:sldLayoutMk cId="3678184918" sldId="2147483662"/>
              <ac:picMk id="5" creationId="{26B59869-43F3-588E-97D5-57C3333BAE7C}"/>
            </ac:picMkLst>
          </pc:picChg>
          <pc:picChg chg="add mod">
            <ac:chgData name="Franziska Händschel" userId="e2149472-3187-4d00-b16a-a19eff6fc04a" providerId="ADAL" clId="{0D42A714-6074-4352-A258-B8CDD7283E09}" dt="2023-08-23T13:20:55.737" v="314"/>
            <ac:picMkLst>
              <pc:docMk/>
              <pc:sldMasterMk cId="2967513305" sldId="2147483673"/>
              <pc:sldLayoutMk cId="3678184918" sldId="2147483662"/>
              <ac:picMk id="6" creationId="{3C1CB363-A605-6A97-4A39-3A933F3DABE9}"/>
            </ac:picMkLst>
          </pc:picChg>
          <pc:picChg chg="add mod">
            <ac:chgData name="Franziska Händschel" userId="e2149472-3187-4d00-b16a-a19eff6fc04a" providerId="ADAL" clId="{0D42A714-6074-4352-A258-B8CDD7283E09}" dt="2023-08-23T13:21:29.871" v="320"/>
            <ac:picMkLst>
              <pc:docMk/>
              <pc:sldMasterMk cId="2967513305" sldId="2147483673"/>
              <pc:sldLayoutMk cId="3678184918" sldId="2147483662"/>
              <ac:picMk id="8" creationId="{9142FE58-BFE1-DD9D-0BAE-E903CEC3E1A3}"/>
            </ac:picMkLst>
          </pc:picChg>
        </pc:sldLayoutChg>
        <pc:sldLayoutChg chg="del">
          <pc:chgData name="Franziska Händschel" userId="e2149472-3187-4d00-b16a-a19eff6fc04a" providerId="ADAL" clId="{0D42A714-6074-4352-A258-B8CDD7283E09}" dt="2023-08-11T15:57:53.205" v="18" actId="2696"/>
          <pc:sldLayoutMkLst>
            <pc:docMk/>
            <pc:sldMasterMk cId="1866889779" sldId="2147483672"/>
            <pc:sldLayoutMk cId="2938612793" sldId="2147483673"/>
          </pc:sldLayoutMkLst>
        </pc:sldLayoutChg>
      </pc:sldMasterChg>
    </pc:docChg>
  </pc:docChgLst>
  <pc:docChgLst>
    <pc:chgData name="Franziska Händschel" userId="e2149472-3187-4d00-b16a-a19eff6fc04a" providerId="ADAL" clId="{0A0BBBFA-A8E4-4030-8CB6-B7B85DB53796}"/>
    <pc:docChg chg="undo custSel modSld modMainMaster">
      <pc:chgData name="Franziska Händschel" userId="e2149472-3187-4d00-b16a-a19eff6fc04a" providerId="ADAL" clId="{0A0BBBFA-A8E4-4030-8CB6-B7B85DB53796}" dt="2024-02-16T14:40:19.718" v="46" actId="6014"/>
      <pc:docMkLst>
        <pc:docMk/>
      </pc:docMkLst>
      <pc:sldChg chg="modSp mod modClrScheme chgLayout">
        <pc:chgData name="Franziska Händschel" userId="e2149472-3187-4d00-b16a-a19eff6fc04a" providerId="ADAL" clId="{0A0BBBFA-A8E4-4030-8CB6-B7B85DB53796}" dt="2024-02-16T14:39:34.722" v="43" actId="14734"/>
        <pc:sldMkLst>
          <pc:docMk/>
          <pc:sldMk cId="3155426728" sldId="256"/>
        </pc:sldMkLst>
        <pc:graphicFrameChg chg="modGraphic">
          <ac:chgData name="Franziska Händschel" userId="e2149472-3187-4d00-b16a-a19eff6fc04a" providerId="ADAL" clId="{0A0BBBFA-A8E4-4030-8CB6-B7B85DB53796}" dt="2024-02-16T14:39:34.722" v="43" actId="14734"/>
          <ac:graphicFrameMkLst>
            <pc:docMk/>
            <pc:sldMk cId="3155426728" sldId="256"/>
            <ac:graphicFrameMk id="28" creationId="{59E8B33B-54B3-9D7D-CB98-E1124623FCD0}"/>
          </ac:graphicFrameMkLst>
        </pc:graphicFrameChg>
      </pc:sldChg>
      <pc:sldChg chg="addSp delSp modSp mod">
        <pc:chgData name="Franziska Händschel" userId="e2149472-3187-4d00-b16a-a19eff6fc04a" providerId="ADAL" clId="{0A0BBBFA-A8E4-4030-8CB6-B7B85DB53796}" dt="2024-02-16T14:37:35.025" v="10" actId="21"/>
        <pc:sldMkLst>
          <pc:docMk/>
          <pc:sldMk cId="3477008708" sldId="257"/>
        </pc:sldMkLst>
        <pc:spChg chg="add del mod">
          <ac:chgData name="Franziska Händschel" userId="e2149472-3187-4d00-b16a-a19eff6fc04a" providerId="ADAL" clId="{0A0BBBFA-A8E4-4030-8CB6-B7B85DB53796}" dt="2024-02-16T14:37:35.025" v="10" actId="21"/>
          <ac:spMkLst>
            <pc:docMk/>
            <pc:sldMk cId="3477008708" sldId="257"/>
            <ac:spMk id="2" creationId="{E76EC1E3-3AC3-9E55-123C-A5D3EB449FE1}"/>
          </ac:spMkLst>
        </pc:spChg>
      </pc:sldChg>
      <pc:sldMasterChg chg="addSp delSp modSp mod">
        <pc:chgData name="Franziska Händschel" userId="e2149472-3187-4d00-b16a-a19eff6fc04a" providerId="ADAL" clId="{0A0BBBFA-A8E4-4030-8CB6-B7B85DB53796}" dt="2024-02-16T14:36:53.471" v="2"/>
        <pc:sldMasterMkLst>
          <pc:docMk/>
          <pc:sldMasterMk cId="1866889779" sldId="2147483672"/>
        </pc:sldMasterMkLst>
        <pc:spChg chg="add del mod">
          <ac:chgData name="Franziska Händschel" userId="e2149472-3187-4d00-b16a-a19eff6fc04a" providerId="ADAL" clId="{0A0BBBFA-A8E4-4030-8CB6-B7B85DB53796}" dt="2024-02-16T14:36:53.471" v="2"/>
          <ac:spMkLst>
            <pc:docMk/>
            <pc:sldMasterMk cId="1866889779" sldId="2147483672"/>
            <ac:spMk id="2" creationId="{91950459-189C-B53F-BA05-357B97B1CB97}"/>
          </ac:spMkLst>
        </pc:spChg>
        <pc:spChg chg="mod">
          <ac:chgData name="Franziska Händschel" userId="e2149472-3187-4d00-b16a-a19eff6fc04a" providerId="ADAL" clId="{0A0BBBFA-A8E4-4030-8CB6-B7B85DB53796}" dt="2024-02-16T14:36:49.718" v="0" actId="1076"/>
          <ac:spMkLst>
            <pc:docMk/>
            <pc:sldMasterMk cId="1866889779" sldId="2147483672"/>
            <ac:spMk id="7" creationId="{49DFAFC2-BA7D-7BA6-505D-23AB88E5268A}"/>
          </ac:spMkLst>
        </pc:spChg>
      </pc:sldMasterChg>
      <pc:sldMasterChg chg="addSp delSp modSp mod delSldLayout modSldLayout">
        <pc:chgData name="Franziska Händschel" userId="e2149472-3187-4d00-b16a-a19eff6fc04a" providerId="ADAL" clId="{0A0BBBFA-A8E4-4030-8CB6-B7B85DB53796}" dt="2024-02-16T14:40:19.718" v="46" actId="6014"/>
        <pc:sldMasterMkLst>
          <pc:docMk/>
          <pc:sldMasterMk cId="2967513305" sldId="2147483673"/>
        </pc:sldMasterMkLst>
        <pc:spChg chg="del">
          <ac:chgData name="Franziska Händschel" userId="e2149472-3187-4d00-b16a-a19eff6fc04a" providerId="ADAL" clId="{0A0BBBFA-A8E4-4030-8CB6-B7B85DB53796}" dt="2024-02-16T14:37:46.653" v="23" actId="478"/>
          <ac:spMkLst>
            <pc:docMk/>
            <pc:sldMasterMk cId="2967513305" sldId="2147483673"/>
            <ac:spMk id="2" creationId="{00000000-0000-0000-0000-000000000000}"/>
          </ac:spMkLst>
        </pc:spChg>
        <pc:spChg chg="del">
          <ac:chgData name="Franziska Händschel" userId="e2149472-3187-4d00-b16a-a19eff6fc04a" providerId="ADAL" clId="{0A0BBBFA-A8E4-4030-8CB6-B7B85DB53796}" dt="2024-02-16T14:38:27.217" v="34" actId="478"/>
          <ac:spMkLst>
            <pc:docMk/>
            <pc:sldMasterMk cId="2967513305" sldId="2147483673"/>
            <ac:spMk id="3" creationId="{00000000-0000-0000-0000-000000000000}"/>
          </ac:spMkLst>
        </pc:spChg>
        <pc:spChg chg="del">
          <ac:chgData name="Franziska Händschel" userId="e2149472-3187-4d00-b16a-a19eff6fc04a" providerId="ADAL" clId="{0A0BBBFA-A8E4-4030-8CB6-B7B85DB53796}" dt="2024-02-16T14:37:44.639" v="22" actId="478"/>
          <ac:spMkLst>
            <pc:docMk/>
            <pc:sldMasterMk cId="2967513305" sldId="2147483673"/>
            <ac:spMk id="4" creationId="{00000000-0000-0000-0000-000000000000}"/>
          </ac:spMkLst>
        </pc:spChg>
        <pc:spChg chg="del">
          <ac:chgData name="Franziska Händschel" userId="e2149472-3187-4d00-b16a-a19eff6fc04a" providerId="ADAL" clId="{0A0BBBFA-A8E4-4030-8CB6-B7B85DB53796}" dt="2024-02-16T14:37:44.639" v="22" actId="478"/>
          <ac:spMkLst>
            <pc:docMk/>
            <pc:sldMasterMk cId="2967513305" sldId="2147483673"/>
            <ac:spMk id="5" creationId="{00000000-0000-0000-0000-000000000000}"/>
          </ac:spMkLst>
        </pc:spChg>
        <pc:spChg chg="del">
          <ac:chgData name="Franziska Händschel" userId="e2149472-3187-4d00-b16a-a19eff6fc04a" providerId="ADAL" clId="{0A0BBBFA-A8E4-4030-8CB6-B7B85DB53796}" dt="2024-02-16T14:37:44.639" v="22" actId="478"/>
          <ac:spMkLst>
            <pc:docMk/>
            <pc:sldMasterMk cId="2967513305" sldId="2147483673"/>
            <ac:spMk id="6" creationId="{00000000-0000-0000-0000-000000000000}"/>
          </ac:spMkLst>
        </pc:spChg>
        <pc:spChg chg="del">
          <ac:chgData name="Franziska Händschel" userId="e2149472-3187-4d00-b16a-a19eff6fc04a" providerId="ADAL" clId="{0A0BBBFA-A8E4-4030-8CB6-B7B85DB53796}" dt="2024-02-16T14:38:23.953" v="31" actId="478"/>
          <ac:spMkLst>
            <pc:docMk/>
            <pc:sldMasterMk cId="2967513305" sldId="2147483673"/>
            <ac:spMk id="7" creationId="{615E0D6A-7CA4-94E1-1253-8CEF7D65A410}"/>
          </ac:spMkLst>
        </pc:spChg>
        <pc:spChg chg="del">
          <ac:chgData name="Franziska Händschel" userId="e2149472-3187-4d00-b16a-a19eff6fc04a" providerId="ADAL" clId="{0A0BBBFA-A8E4-4030-8CB6-B7B85DB53796}" dt="2024-02-16T14:37:50.561" v="24" actId="478"/>
          <ac:spMkLst>
            <pc:docMk/>
            <pc:sldMasterMk cId="2967513305" sldId="2147483673"/>
            <ac:spMk id="8" creationId="{CFA5329B-106A-8844-085D-56375C783D9F}"/>
          </ac:spMkLst>
        </pc:spChg>
        <pc:spChg chg="add del mod">
          <ac:chgData name="Franziska Händschel" userId="e2149472-3187-4d00-b16a-a19eff6fc04a" providerId="ADAL" clId="{0A0BBBFA-A8E4-4030-8CB6-B7B85DB53796}" dt="2024-02-16T14:37:53.890" v="26" actId="21"/>
          <ac:spMkLst>
            <pc:docMk/>
            <pc:sldMasterMk cId="2967513305" sldId="2147483673"/>
            <ac:spMk id="12" creationId="{DF009D35-8E93-B8CF-CC35-4F99EF384D4B}"/>
          </ac:spMkLst>
        </pc:spChg>
        <pc:spChg chg="add del mod">
          <ac:chgData name="Franziska Händschel" userId="e2149472-3187-4d00-b16a-a19eff6fc04a" providerId="ADAL" clId="{0A0BBBFA-A8E4-4030-8CB6-B7B85DB53796}" dt="2024-02-16T14:38:25.422" v="33" actId="21"/>
          <ac:spMkLst>
            <pc:docMk/>
            <pc:sldMasterMk cId="2967513305" sldId="2147483673"/>
            <ac:spMk id="13" creationId="{BEC83985-88D2-C07A-B256-26792D1C1C5E}"/>
          </ac:spMkLst>
        </pc:spChg>
        <pc:spChg chg="add mod">
          <ac:chgData name="Franziska Händschel" userId="e2149472-3187-4d00-b16a-a19eff6fc04a" providerId="ADAL" clId="{0A0BBBFA-A8E4-4030-8CB6-B7B85DB53796}" dt="2024-02-16T14:38:27.529" v="35"/>
          <ac:spMkLst>
            <pc:docMk/>
            <pc:sldMasterMk cId="2967513305" sldId="2147483673"/>
            <ac:spMk id="14" creationId="{5C189E59-DC8D-A492-4B5B-CB536985B49B}"/>
          </ac:spMkLst>
        </pc:spChg>
        <pc:spChg chg="mod">
          <ac:chgData name="Franziska Händschel" userId="e2149472-3187-4d00-b16a-a19eff6fc04a" providerId="ADAL" clId="{0A0BBBFA-A8E4-4030-8CB6-B7B85DB53796}" dt="2024-02-16T14:38:37.421" v="36"/>
          <ac:spMkLst>
            <pc:docMk/>
            <pc:sldMasterMk cId="2967513305" sldId="2147483673"/>
            <ac:spMk id="17" creationId="{4655F5F9-CAD7-B9C8-5554-E595661B51C0}"/>
          </ac:spMkLst>
        </pc:spChg>
        <pc:grpChg chg="del">
          <ac:chgData name="Franziska Händschel" userId="e2149472-3187-4d00-b16a-a19eff6fc04a" providerId="ADAL" clId="{0A0BBBFA-A8E4-4030-8CB6-B7B85DB53796}" dt="2024-02-16T14:37:44.639" v="22" actId="478"/>
          <ac:grpSpMkLst>
            <pc:docMk/>
            <pc:sldMasterMk cId="2967513305" sldId="2147483673"/>
            <ac:grpSpMk id="9" creationId="{A5657953-8811-F991-450B-F92525874ADC}"/>
          </ac:grpSpMkLst>
        </pc:grpChg>
        <pc:grpChg chg="add mod">
          <ac:chgData name="Franziska Händschel" userId="e2149472-3187-4d00-b16a-a19eff6fc04a" providerId="ADAL" clId="{0A0BBBFA-A8E4-4030-8CB6-B7B85DB53796}" dt="2024-02-16T14:38:37.421" v="36"/>
          <ac:grpSpMkLst>
            <pc:docMk/>
            <pc:sldMasterMk cId="2967513305" sldId="2147483673"/>
            <ac:grpSpMk id="15" creationId="{A576C1B8-F8F6-6BC0-5DF6-B61D88D44F54}"/>
          </ac:grpSpMkLst>
        </pc:grpChg>
        <pc:picChg chg="mod">
          <ac:chgData name="Franziska Händschel" userId="e2149472-3187-4d00-b16a-a19eff6fc04a" providerId="ADAL" clId="{0A0BBBFA-A8E4-4030-8CB6-B7B85DB53796}" dt="2024-02-16T14:38:37.421" v="36"/>
          <ac:picMkLst>
            <pc:docMk/>
            <pc:sldMasterMk cId="2967513305" sldId="2147483673"/>
            <ac:picMk id="16" creationId="{98271E3B-1F2C-E9B8-58F8-C707ABCCD623}"/>
          </ac:picMkLst>
        </pc:picChg>
        <pc:sldLayoutChg chg="addSp modSp mod">
          <pc:chgData name="Franziska Händschel" userId="e2149472-3187-4d00-b16a-a19eff6fc04a" providerId="ADAL" clId="{0A0BBBFA-A8E4-4030-8CB6-B7B85DB53796}" dt="2024-02-16T14:40:10.400" v="45" actId="6014"/>
          <pc:sldLayoutMkLst>
            <pc:docMk/>
            <pc:sldMasterMk cId="2967513305" sldId="2147483673"/>
            <pc:sldLayoutMk cId="3678184918" sldId="2147483662"/>
          </pc:sldLayoutMkLst>
          <pc:spChg chg="add mod">
            <ac:chgData name="Franziska Händschel" userId="e2149472-3187-4d00-b16a-a19eff6fc04a" providerId="ADAL" clId="{0A0BBBFA-A8E4-4030-8CB6-B7B85DB53796}" dt="2024-02-16T14:38:10.670" v="30" actId="20577"/>
            <ac:spMkLst>
              <pc:docMk/>
              <pc:sldMasterMk cId="2967513305" sldId="2147483673"/>
              <pc:sldLayoutMk cId="3678184918" sldId="2147483662"/>
              <ac:spMk id="9" creationId="{87157740-F823-35AD-4762-9E963A80F0FF}"/>
            </ac:spMkLst>
          </pc:spChg>
        </pc:sldLayoutChg>
        <pc:sldLayoutChg chg="del">
          <pc:chgData name="Franziska Händschel" userId="e2149472-3187-4d00-b16a-a19eff6fc04a" providerId="ADAL" clId="{0A0BBBFA-A8E4-4030-8CB6-B7B85DB53796}" dt="2024-02-16T14:37:40.508" v="12" actId="2696"/>
          <pc:sldLayoutMkLst>
            <pc:docMk/>
            <pc:sldMasterMk cId="2967513305" sldId="2147483673"/>
            <pc:sldLayoutMk cId="37541450" sldId="2147483674"/>
          </pc:sldLayoutMkLst>
        </pc:sldLayoutChg>
        <pc:sldLayoutChg chg="del">
          <pc:chgData name="Franziska Händschel" userId="e2149472-3187-4d00-b16a-a19eff6fc04a" providerId="ADAL" clId="{0A0BBBFA-A8E4-4030-8CB6-B7B85DB53796}" dt="2024-02-16T14:37:40.511" v="13" actId="2696"/>
          <pc:sldLayoutMkLst>
            <pc:docMk/>
            <pc:sldMasterMk cId="2967513305" sldId="2147483673"/>
            <pc:sldLayoutMk cId="2669665472" sldId="2147483675"/>
          </pc:sldLayoutMkLst>
        </pc:sldLayoutChg>
        <pc:sldLayoutChg chg="del">
          <pc:chgData name="Franziska Händschel" userId="e2149472-3187-4d00-b16a-a19eff6fc04a" providerId="ADAL" clId="{0A0BBBFA-A8E4-4030-8CB6-B7B85DB53796}" dt="2024-02-16T14:37:40.514" v="14" actId="2696"/>
          <pc:sldLayoutMkLst>
            <pc:docMk/>
            <pc:sldMasterMk cId="2967513305" sldId="2147483673"/>
            <pc:sldLayoutMk cId="3818233631" sldId="2147483676"/>
          </pc:sldLayoutMkLst>
        </pc:sldLayoutChg>
        <pc:sldLayoutChg chg="del">
          <pc:chgData name="Franziska Händschel" userId="e2149472-3187-4d00-b16a-a19eff6fc04a" providerId="ADAL" clId="{0A0BBBFA-A8E4-4030-8CB6-B7B85DB53796}" dt="2024-02-16T14:37:40.518" v="15" actId="2696"/>
          <pc:sldLayoutMkLst>
            <pc:docMk/>
            <pc:sldMasterMk cId="2967513305" sldId="2147483673"/>
            <pc:sldLayoutMk cId="315162135" sldId="2147483677"/>
          </pc:sldLayoutMkLst>
        </pc:sldLayoutChg>
        <pc:sldLayoutChg chg="del">
          <pc:chgData name="Franziska Händschel" userId="e2149472-3187-4d00-b16a-a19eff6fc04a" providerId="ADAL" clId="{0A0BBBFA-A8E4-4030-8CB6-B7B85DB53796}" dt="2024-02-16T14:37:40.521" v="16" actId="2696"/>
          <pc:sldLayoutMkLst>
            <pc:docMk/>
            <pc:sldMasterMk cId="2967513305" sldId="2147483673"/>
            <pc:sldLayoutMk cId="1356683437" sldId="2147483678"/>
          </pc:sldLayoutMkLst>
        </pc:sldLayoutChg>
        <pc:sldLayoutChg chg="del">
          <pc:chgData name="Franziska Händschel" userId="e2149472-3187-4d00-b16a-a19eff6fc04a" providerId="ADAL" clId="{0A0BBBFA-A8E4-4030-8CB6-B7B85DB53796}" dt="2024-02-16T14:37:40.523" v="17" actId="2696"/>
          <pc:sldLayoutMkLst>
            <pc:docMk/>
            <pc:sldMasterMk cId="2967513305" sldId="2147483673"/>
            <pc:sldLayoutMk cId="1552463326" sldId="2147483679"/>
          </pc:sldLayoutMkLst>
        </pc:sldLayoutChg>
        <pc:sldLayoutChg chg="del">
          <pc:chgData name="Franziska Händschel" userId="e2149472-3187-4d00-b16a-a19eff6fc04a" providerId="ADAL" clId="{0A0BBBFA-A8E4-4030-8CB6-B7B85DB53796}" dt="2024-02-16T14:37:40.526" v="18" actId="2696"/>
          <pc:sldLayoutMkLst>
            <pc:docMk/>
            <pc:sldMasterMk cId="2967513305" sldId="2147483673"/>
            <pc:sldLayoutMk cId="3607959466" sldId="2147483680"/>
          </pc:sldLayoutMkLst>
        </pc:sldLayoutChg>
        <pc:sldLayoutChg chg="del">
          <pc:chgData name="Franziska Händschel" userId="e2149472-3187-4d00-b16a-a19eff6fc04a" providerId="ADAL" clId="{0A0BBBFA-A8E4-4030-8CB6-B7B85DB53796}" dt="2024-02-16T14:37:40.528" v="19" actId="2696"/>
          <pc:sldLayoutMkLst>
            <pc:docMk/>
            <pc:sldMasterMk cId="2967513305" sldId="2147483673"/>
            <pc:sldLayoutMk cId="3468511451" sldId="2147483681"/>
          </pc:sldLayoutMkLst>
        </pc:sldLayoutChg>
        <pc:sldLayoutChg chg="del">
          <pc:chgData name="Franziska Händschel" userId="e2149472-3187-4d00-b16a-a19eff6fc04a" providerId="ADAL" clId="{0A0BBBFA-A8E4-4030-8CB6-B7B85DB53796}" dt="2024-02-16T14:37:40.529" v="20" actId="2696"/>
          <pc:sldLayoutMkLst>
            <pc:docMk/>
            <pc:sldMasterMk cId="2967513305" sldId="2147483673"/>
            <pc:sldLayoutMk cId="1348593211" sldId="2147483682"/>
          </pc:sldLayoutMkLst>
        </pc:sldLayoutChg>
        <pc:sldLayoutChg chg="del">
          <pc:chgData name="Franziska Händschel" userId="e2149472-3187-4d00-b16a-a19eff6fc04a" providerId="ADAL" clId="{0A0BBBFA-A8E4-4030-8CB6-B7B85DB53796}" dt="2024-02-16T14:37:40.532" v="21" actId="2696"/>
          <pc:sldLayoutMkLst>
            <pc:docMk/>
            <pc:sldMasterMk cId="2967513305" sldId="2147483673"/>
            <pc:sldLayoutMk cId="2757692360" sldId="2147483683"/>
          </pc:sldLayoutMkLst>
        </pc:sldLayoutChg>
        <pc:sldLayoutChg chg="del">
          <pc:chgData name="Franziska Händschel" userId="e2149472-3187-4d00-b16a-a19eff6fc04a" providerId="ADAL" clId="{0A0BBBFA-A8E4-4030-8CB6-B7B85DB53796}" dt="2024-02-16T14:37:40.491" v="11" actId="2696"/>
          <pc:sldLayoutMkLst>
            <pc:docMk/>
            <pc:sldMasterMk cId="2967513305" sldId="2147483673"/>
            <pc:sldLayoutMk cId="3098516868" sldId="2147483684"/>
          </pc:sldLayoutMkLst>
        </pc:sldLayoutChg>
        <pc:sldLayoutChg chg="addSp modSp mod">
          <pc:chgData name="Franziska Händschel" userId="e2149472-3187-4d00-b16a-a19eff6fc04a" providerId="ADAL" clId="{0A0BBBFA-A8E4-4030-8CB6-B7B85DB53796}" dt="2024-02-16T14:40:19.718" v="46" actId="6014"/>
          <pc:sldLayoutMkLst>
            <pc:docMk/>
            <pc:sldMasterMk cId="2967513305" sldId="2147483673"/>
            <pc:sldLayoutMk cId="2830774307" sldId="2147483685"/>
          </pc:sldLayoutMkLst>
          <pc:spChg chg="add mod">
            <ac:chgData name="Franziska Händschel" userId="e2149472-3187-4d00-b16a-a19eff6fc04a" providerId="ADAL" clId="{0A0BBBFA-A8E4-4030-8CB6-B7B85DB53796}" dt="2024-02-16T14:37:55.520" v="27"/>
            <ac:spMkLst>
              <pc:docMk/>
              <pc:sldMasterMk cId="2967513305" sldId="2147483673"/>
              <pc:sldLayoutMk cId="2830774307" sldId="2147483685"/>
              <ac:spMk id="2" creationId="{BC25920B-064F-265A-D0B9-FC68E2CAB10D}"/>
            </ac:spMkLst>
          </pc:spChg>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07E0F17-3554-4679-B175-09A233DCB2EA}" type="datetimeFigureOut">
              <a:rPr lang="de-DE" smtClean="0"/>
              <a:t>16.02.2024</a:t>
            </a:fld>
            <a:endParaRPr lang="de-DE"/>
          </a:p>
        </p:txBody>
      </p:sp>
      <p:sp>
        <p:nvSpPr>
          <p:cNvPr id="4" name="Folienbildplatzhalter 3"/>
          <p:cNvSpPr>
            <a:spLocks noGrp="1" noRot="1" noChangeAspect="1"/>
          </p:cNvSpPr>
          <p:nvPr>
            <p:ph type="sldImg" idx="2"/>
          </p:nvPr>
        </p:nvSpPr>
        <p:spPr>
          <a:xfrm>
            <a:off x="1246188" y="1143000"/>
            <a:ext cx="4365625"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952E478-6A98-4636-B4B6-8AC584ACFB13}" type="slidenum">
              <a:rPr lang="de-DE" smtClean="0"/>
              <a:t>‹Nr.›</a:t>
            </a:fld>
            <a:endParaRPr lang="de-DE"/>
          </a:p>
        </p:txBody>
      </p:sp>
    </p:spTree>
    <p:extLst>
      <p:ext uri="{BB962C8B-B14F-4D97-AF65-F5344CB8AC3E}">
        <p14:creationId xmlns:p14="http://schemas.microsoft.com/office/powerpoint/2010/main" val="1038684254"/>
      </p:ext>
    </p:extLst>
  </p:cSld>
  <p:clrMap bg1="lt1" tx1="dk1" bg2="lt2" tx2="dk2" accent1="accent1" accent2="accent2" accent3="accent3" accent4="accent4" accent5="accent5" accent6="accent6" hlink="hlink" folHlink="folHlink"/>
  <p:notesStyle>
    <a:lvl1pPr marL="0" algn="l" defTabSz="995507" rtl="0" eaLnBrk="1" latinLnBrk="0" hangingPunct="1">
      <a:defRPr sz="1306" kern="1200">
        <a:solidFill>
          <a:schemeClr val="tx1"/>
        </a:solidFill>
        <a:latin typeface="+mn-lt"/>
        <a:ea typeface="+mn-ea"/>
        <a:cs typeface="+mn-cs"/>
      </a:defRPr>
    </a:lvl1pPr>
    <a:lvl2pPr marL="497754" algn="l" defTabSz="995507" rtl="0" eaLnBrk="1" latinLnBrk="0" hangingPunct="1">
      <a:defRPr sz="1306" kern="1200">
        <a:solidFill>
          <a:schemeClr val="tx1"/>
        </a:solidFill>
        <a:latin typeface="+mn-lt"/>
        <a:ea typeface="+mn-ea"/>
        <a:cs typeface="+mn-cs"/>
      </a:defRPr>
    </a:lvl2pPr>
    <a:lvl3pPr marL="995507" algn="l" defTabSz="995507" rtl="0" eaLnBrk="1" latinLnBrk="0" hangingPunct="1">
      <a:defRPr sz="1306" kern="1200">
        <a:solidFill>
          <a:schemeClr val="tx1"/>
        </a:solidFill>
        <a:latin typeface="+mn-lt"/>
        <a:ea typeface="+mn-ea"/>
        <a:cs typeface="+mn-cs"/>
      </a:defRPr>
    </a:lvl3pPr>
    <a:lvl4pPr marL="1493261" algn="l" defTabSz="995507" rtl="0" eaLnBrk="1" latinLnBrk="0" hangingPunct="1">
      <a:defRPr sz="1306" kern="1200">
        <a:solidFill>
          <a:schemeClr val="tx1"/>
        </a:solidFill>
        <a:latin typeface="+mn-lt"/>
        <a:ea typeface="+mn-ea"/>
        <a:cs typeface="+mn-cs"/>
      </a:defRPr>
    </a:lvl4pPr>
    <a:lvl5pPr marL="1991015" algn="l" defTabSz="995507" rtl="0" eaLnBrk="1" latinLnBrk="0" hangingPunct="1">
      <a:defRPr sz="1306" kern="1200">
        <a:solidFill>
          <a:schemeClr val="tx1"/>
        </a:solidFill>
        <a:latin typeface="+mn-lt"/>
        <a:ea typeface="+mn-ea"/>
        <a:cs typeface="+mn-cs"/>
      </a:defRPr>
    </a:lvl5pPr>
    <a:lvl6pPr marL="2488768" algn="l" defTabSz="995507" rtl="0" eaLnBrk="1" latinLnBrk="0" hangingPunct="1">
      <a:defRPr sz="1306" kern="1200">
        <a:solidFill>
          <a:schemeClr val="tx1"/>
        </a:solidFill>
        <a:latin typeface="+mn-lt"/>
        <a:ea typeface="+mn-ea"/>
        <a:cs typeface="+mn-cs"/>
      </a:defRPr>
    </a:lvl6pPr>
    <a:lvl7pPr marL="2986522" algn="l" defTabSz="995507" rtl="0" eaLnBrk="1" latinLnBrk="0" hangingPunct="1">
      <a:defRPr sz="1306" kern="1200">
        <a:solidFill>
          <a:schemeClr val="tx1"/>
        </a:solidFill>
        <a:latin typeface="+mn-lt"/>
        <a:ea typeface="+mn-ea"/>
        <a:cs typeface="+mn-cs"/>
      </a:defRPr>
    </a:lvl7pPr>
    <a:lvl8pPr marL="3484275" algn="l" defTabSz="995507" rtl="0" eaLnBrk="1" latinLnBrk="0" hangingPunct="1">
      <a:defRPr sz="1306" kern="1200">
        <a:solidFill>
          <a:schemeClr val="tx1"/>
        </a:solidFill>
        <a:latin typeface="+mn-lt"/>
        <a:ea typeface="+mn-ea"/>
        <a:cs typeface="+mn-cs"/>
      </a:defRPr>
    </a:lvl8pPr>
    <a:lvl9pPr marL="3982029" algn="l" defTabSz="995507" rtl="0" eaLnBrk="1" latinLnBrk="0" hangingPunct="1">
      <a:defRPr sz="1306"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8.svg"/><Relationship Id="rId7"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 Id="rId6" Type="http://schemas.openxmlformats.org/officeDocument/2006/relationships/image" Target="../media/image3.png"/><Relationship Id="rId5" Type="http://schemas.openxmlformats.org/officeDocument/2006/relationships/image" Target="../media/image5.png"/><Relationship Id="rId4"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FAS-3.1 1/2">
    <p:spTree>
      <p:nvGrpSpPr>
        <p:cNvPr id="1" name=""/>
        <p:cNvGrpSpPr/>
        <p:nvPr/>
      </p:nvGrpSpPr>
      <p:grpSpPr>
        <a:xfrm>
          <a:off x="0" y="0"/>
          <a:ext cx="0" cy="0"/>
          <a:chOff x="0" y="0"/>
          <a:chExt cx="0" cy="0"/>
        </a:xfrm>
      </p:grpSpPr>
      <p:sp>
        <p:nvSpPr>
          <p:cNvPr id="7" name="Rechteck 6">
            <a:extLst>
              <a:ext uri="{FF2B5EF4-FFF2-40B4-BE49-F238E27FC236}">
                <a16:creationId xmlns:a16="http://schemas.microsoft.com/office/drawing/2014/main" id="{159DF934-4740-342C-FA44-E3B4CA4CD6EE}"/>
              </a:ext>
            </a:extLst>
          </p:cNvPr>
          <p:cNvSpPr/>
          <p:nvPr userDrawn="1"/>
        </p:nvSpPr>
        <p:spPr>
          <a:xfrm>
            <a:off x="1178842" y="4675951"/>
            <a:ext cx="8334131" cy="1259946"/>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lIns="971394" rtlCol="0" anchor="ctr"/>
          <a:lstStyle/>
          <a:p>
            <a:r>
              <a:rPr lang="de-DE" sz="1727" dirty="0">
                <a:solidFill>
                  <a:schemeClr val="tx1"/>
                </a:solidFill>
              </a:rPr>
              <a:t>Alexej ist 19 und wird nach seinem Abitur eine Ausbildung zum Versicherungs-kaufmann bei einem großen Versicherungskonzern in München beginnen. Trotz angespanntem </a:t>
            </a:r>
            <a:r>
              <a:rPr lang="de-DE" sz="1727">
                <a:solidFill>
                  <a:schemeClr val="tx1"/>
                </a:solidFill>
              </a:rPr>
              <a:t>Mietmarkt hat </a:t>
            </a:r>
            <a:r>
              <a:rPr lang="de-DE" sz="1727" dirty="0">
                <a:solidFill>
                  <a:schemeClr val="tx1"/>
                </a:solidFill>
              </a:rPr>
              <a:t>er auch schon ein WG-Zimmer gefunden – dafür muss er allerdings allein aufkommen. Seinen Eltern fehlt das Geld.</a:t>
            </a:r>
          </a:p>
        </p:txBody>
      </p:sp>
      <p:sp>
        <p:nvSpPr>
          <p:cNvPr id="8" name="Rechteck 7">
            <a:extLst>
              <a:ext uri="{FF2B5EF4-FFF2-40B4-BE49-F238E27FC236}">
                <a16:creationId xmlns:a16="http://schemas.microsoft.com/office/drawing/2014/main" id="{3890CF34-C9F6-6B52-17DA-0C4E3DA6463B}"/>
              </a:ext>
            </a:extLst>
          </p:cNvPr>
          <p:cNvSpPr/>
          <p:nvPr userDrawn="1"/>
        </p:nvSpPr>
        <p:spPr>
          <a:xfrm>
            <a:off x="1178842" y="1474603"/>
            <a:ext cx="8334131" cy="1259946"/>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lIns="971394" rtlCol="0" anchor="ctr"/>
          <a:lstStyle/>
          <a:p>
            <a:r>
              <a:rPr lang="de-DE" sz="1727" dirty="0">
                <a:solidFill>
                  <a:schemeClr val="tx1"/>
                </a:solidFill>
              </a:rPr>
              <a:t>Pierre ist 17 und hat sich entschieden, Erzieher zu werden. In seiner Heimatstadt wirbt man händeringend um Menschen wie ihn. Die Zusage für seine schulische Ausbildung an einer städtischen Berufsfachschule hat er daher schon früh erhalten – zur Freude seiner Eltern, die ihn gern noch etwas bei sich haben.</a:t>
            </a:r>
          </a:p>
        </p:txBody>
      </p:sp>
      <p:sp>
        <p:nvSpPr>
          <p:cNvPr id="9" name="Rechteck 8">
            <a:extLst>
              <a:ext uri="{FF2B5EF4-FFF2-40B4-BE49-F238E27FC236}">
                <a16:creationId xmlns:a16="http://schemas.microsoft.com/office/drawing/2014/main" id="{ECF3AB7D-0F11-50DD-4F7F-90E585540963}"/>
              </a:ext>
            </a:extLst>
          </p:cNvPr>
          <p:cNvSpPr/>
          <p:nvPr userDrawn="1"/>
        </p:nvSpPr>
        <p:spPr>
          <a:xfrm>
            <a:off x="1178842" y="3075276"/>
            <a:ext cx="8334131" cy="1259946"/>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lIns="971394" rtlCol="0" anchor="ctr"/>
          <a:lstStyle/>
          <a:p>
            <a:r>
              <a:rPr lang="de-DE" sz="1727" dirty="0">
                <a:solidFill>
                  <a:schemeClr val="tx1"/>
                </a:solidFill>
              </a:rPr>
              <a:t>Clara ist 16 und hat sich entschieden, in die Fußstapfen ihres verstorbenen Vaters zu treten und Kfz-Mechanikerin zu werden. Ihre Ausbildung wird sie im Herbst in der Werkstatt antreten, in der auch ihr Vater beschäftigt war. Dafür kann sie auch erst einmal weiter zu Hause wohnen. </a:t>
            </a:r>
          </a:p>
        </p:txBody>
      </p:sp>
      <p:pic>
        <p:nvPicPr>
          <p:cNvPr id="10" name="Grafik 9">
            <a:extLst>
              <a:ext uri="{FF2B5EF4-FFF2-40B4-BE49-F238E27FC236}">
                <a16:creationId xmlns:a16="http://schemas.microsoft.com/office/drawing/2014/main" id="{3823BBD9-659F-17F3-7A8E-EEAFC56580F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337656" y="4919742"/>
            <a:ext cx="633146" cy="772364"/>
          </a:xfrm>
          <a:prstGeom prst="rect">
            <a:avLst/>
          </a:prstGeom>
        </p:spPr>
      </p:pic>
      <p:pic>
        <p:nvPicPr>
          <p:cNvPr id="11" name="Grafik 10">
            <a:extLst>
              <a:ext uri="{FF2B5EF4-FFF2-40B4-BE49-F238E27FC236}">
                <a16:creationId xmlns:a16="http://schemas.microsoft.com/office/drawing/2014/main" id="{0BDCE6CA-F503-E018-7CDA-6566EEF6662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42474" y="1731154"/>
            <a:ext cx="623510" cy="772364"/>
          </a:xfrm>
          <a:prstGeom prst="rect">
            <a:avLst/>
          </a:prstGeom>
        </p:spPr>
      </p:pic>
      <p:pic>
        <p:nvPicPr>
          <p:cNvPr id="12" name="Grafik 11" descr="Ein Bild, das Clipart enthält.&#10;&#10;Automatisch generierte Beschreibung">
            <a:extLst>
              <a:ext uri="{FF2B5EF4-FFF2-40B4-BE49-F238E27FC236}">
                <a16:creationId xmlns:a16="http://schemas.microsoft.com/office/drawing/2014/main" id="{EF895CD6-126F-9FBC-DD8F-28D91F1A1AC3}"/>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342475" y="3312986"/>
            <a:ext cx="691803" cy="772364"/>
          </a:xfrm>
          <a:prstGeom prst="rect">
            <a:avLst/>
          </a:prstGeom>
        </p:spPr>
      </p:pic>
      <p:pic>
        <p:nvPicPr>
          <p:cNvPr id="13" name="Grafik 12" descr="Ein Bild, das Kinderkunst, Design, Darstellung enthält.&#10;&#10;Automatisch generierte Beschreibung">
            <a:extLst>
              <a:ext uri="{FF2B5EF4-FFF2-40B4-BE49-F238E27FC236}">
                <a16:creationId xmlns:a16="http://schemas.microsoft.com/office/drawing/2014/main" id="{E64E19E4-49A3-A3C4-FEEA-3C11C2870DFA}"/>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75526" y="5949251"/>
            <a:ext cx="1822118" cy="1339867"/>
          </a:xfrm>
          <a:prstGeom prst="rect">
            <a:avLst/>
          </a:prstGeom>
        </p:spPr>
      </p:pic>
      <p:sp>
        <p:nvSpPr>
          <p:cNvPr id="2" name="Rechteck: abgerundete Ecken 1">
            <a:extLst>
              <a:ext uri="{FF2B5EF4-FFF2-40B4-BE49-F238E27FC236}">
                <a16:creationId xmlns:a16="http://schemas.microsoft.com/office/drawing/2014/main" id="{BC25920B-064F-265A-D0B9-FC68E2CAB10D}"/>
              </a:ext>
            </a:extLst>
          </p:cNvPr>
          <p:cNvSpPr/>
          <p:nvPr userDrawn="1"/>
        </p:nvSpPr>
        <p:spPr>
          <a:xfrm>
            <a:off x="8997711" y="467768"/>
            <a:ext cx="990000" cy="355969"/>
          </a:xfrm>
          <a:prstGeom prst="roundRect">
            <a:avLst>
              <a:gd name="adj" fmla="val 50000"/>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tx1"/>
                </a:solidFill>
                <a:latin typeface="Helvetica" panose="020B0604020202020204" pitchFamily="34" charset="0"/>
                <a:cs typeface="Helvetica" panose="020B0604020202020204" pitchFamily="34" charset="0"/>
              </a:rPr>
              <a:t>FAS-3.1 1/2</a:t>
            </a:r>
          </a:p>
        </p:txBody>
      </p:sp>
    </p:spTree>
    <p:extLst>
      <p:ext uri="{BB962C8B-B14F-4D97-AF65-F5344CB8AC3E}">
        <p14:creationId xmlns:p14="http://schemas.microsoft.com/office/powerpoint/2010/main" val="28307743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FAS-3.1 2/2">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7050799C-07A3-79AC-1168-E0F5A3D622F5}"/>
              </a:ext>
            </a:extLst>
          </p:cNvPr>
          <p:cNvSpPr/>
          <p:nvPr userDrawn="1"/>
        </p:nvSpPr>
        <p:spPr>
          <a:xfrm>
            <a:off x="10774058" y="850463"/>
            <a:ext cx="5201978" cy="609913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l"/>
            <a:endParaRPr lang="de-DE" sz="2115" i="1" dirty="0">
              <a:solidFill>
                <a:schemeClr val="tx1"/>
              </a:solidFill>
              <a:latin typeface="helvetica" panose="020B0604020202020204" pitchFamily="34" charset="0"/>
              <a:cs typeface="helvetica" panose="020B0604020202020204" pitchFamily="34" charset="0"/>
            </a:endParaRPr>
          </a:p>
          <a:p>
            <a:pPr algn="l"/>
            <a:r>
              <a:rPr lang="de-DE" sz="2115" i="1" dirty="0">
                <a:solidFill>
                  <a:schemeClr val="tx1"/>
                </a:solidFill>
                <a:latin typeface="helvetica" panose="020B0604020202020204" pitchFamily="34" charset="0"/>
                <a:cs typeface="helvetica" panose="020B0604020202020204" pitchFamily="34" charset="0"/>
              </a:rPr>
              <a:t>Wähle deinen eigenen Avatar und ziehe ihn über deine Spalte:</a:t>
            </a:r>
          </a:p>
        </p:txBody>
      </p:sp>
      <p:pic>
        <p:nvPicPr>
          <p:cNvPr id="3" name="Grafik 2" descr="Pfeil: Kurve gegen den Uhrzeigersinn mit einfarbiger Füllung">
            <a:extLst>
              <a:ext uri="{FF2B5EF4-FFF2-40B4-BE49-F238E27FC236}">
                <a16:creationId xmlns:a16="http://schemas.microsoft.com/office/drawing/2014/main" id="{4EC7C859-EF79-D8F4-DA4E-538C98BC4A85}"/>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0766175">
            <a:off x="10834644" y="2104318"/>
            <a:ext cx="986937" cy="1007957"/>
          </a:xfrm>
          <a:prstGeom prst="rect">
            <a:avLst/>
          </a:prstGeom>
        </p:spPr>
      </p:pic>
      <p:pic>
        <p:nvPicPr>
          <p:cNvPr id="4" name="Grafik 3">
            <a:extLst>
              <a:ext uri="{FF2B5EF4-FFF2-40B4-BE49-F238E27FC236}">
                <a16:creationId xmlns:a16="http://schemas.microsoft.com/office/drawing/2014/main" id="{85AABA45-C7D6-2992-A0EB-133B56ADDD3A}"/>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824907" y="1297472"/>
            <a:ext cx="623510" cy="772364"/>
          </a:xfrm>
          <a:prstGeom prst="rect">
            <a:avLst/>
          </a:prstGeom>
        </p:spPr>
      </p:pic>
      <p:pic>
        <p:nvPicPr>
          <p:cNvPr id="5" name="Grafik 4" descr="Ein Bild, das Clipart enthält.&#10;&#10;Automatisch generierte Beschreibung">
            <a:extLst>
              <a:ext uri="{FF2B5EF4-FFF2-40B4-BE49-F238E27FC236}">
                <a16:creationId xmlns:a16="http://schemas.microsoft.com/office/drawing/2014/main" id="{26B59869-43F3-588E-97D5-57C3333BAE7C}"/>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5316292" y="1331954"/>
            <a:ext cx="691803" cy="772364"/>
          </a:xfrm>
          <a:prstGeom prst="rect">
            <a:avLst/>
          </a:prstGeom>
        </p:spPr>
      </p:pic>
      <p:pic>
        <p:nvPicPr>
          <p:cNvPr id="6" name="Grafik 5">
            <a:extLst>
              <a:ext uri="{FF2B5EF4-FFF2-40B4-BE49-F238E27FC236}">
                <a16:creationId xmlns:a16="http://schemas.microsoft.com/office/drawing/2014/main" id="{3C1CB363-A605-6A97-4A39-3A933F3DABE9}"/>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6875971" y="1270567"/>
            <a:ext cx="633146" cy="772364"/>
          </a:xfrm>
          <a:prstGeom prst="rect">
            <a:avLst/>
          </a:prstGeom>
        </p:spPr>
      </p:pic>
      <p:sp>
        <p:nvSpPr>
          <p:cNvPr id="7" name="Textfeld 6">
            <a:extLst>
              <a:ext uri="{FF2B5EF4-FFF2-40B4-BE49-F238E27FC236}">
                <a16:creationId xmlns:a16="http://schemas.microsoft.com/office/drawing/2014/main" id="{706D08E4-9044-7121-9356-C1EEE332085D}"/>
              </a:ext>
            </a:extLst>
          </p:cNvPr>
          <p:cNvSpPr txBox="1"/>
          <p:nvPr userDrawn="1"/>
        </p:nvSpPr>
        <p:spPr>
          <a:xfrm>
            <a:off x="8440622" y="1749281"/>
            <a:ext cx="1246656" cy="417807"/>
          </a:xfrm>
          <a:prstGeom prst="rect">
            <a:avLst/>
          </a:prstGeom>
          <a:noFill/>
        </p:spPr>
        <p:txBody>
          <a:bodyPr wrap="square" rtlCol="0">
            <a:spAutoFit/>
          </a:bodyPr>
          <a:lstStyle/>
          <a:p>
            <a:pPr algn="r"/>
            <a:r>
              <a:rPr lang="de-DE" sz="2115" b="1" dirty="0">
                <a:solidFill>
                  <a:schemeClr val="accent6"/>
                </a:solidFill>
                <a:latin typeface="helvetica" panose="020B0604020202020204" pitchFamily="34" charset="0"/>
                <a:cs typeface="helvetica" panose="020B0604020202020204" pitchFamily="34" charset="0"/>
              </a:rPr>
              <a:t>ICH</a:t>
            </a:r>
          </a:p>
        </p:txBody>
      </p:sp>
      <p:pic>
        <p:nvPicPr>
          <p:cNvPr id="8" name="Grafik 7" descr="Ein Bild, das Kinderkunst, Design, Darstellung enthält.&#10;&#10;Automatisch generierte Beschreibung">
            <a:extLst>
              <a:ext uri="{FF2B5EF4-FFF2-40B4-BE49-F238E27FC236}">
                <a16:creationId xmlns:a16="http://schemas.microsoft.com/office/drawing/2014/main" id="{9142FE58-BFE1-DD9D-0BAE-E903CEC3E1A3}"/>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75526" y="5949251"/>
            <a:ext cx="1822118" cy="1339867"/>
          </a:xfrm>
          <a:prstGeom prst="rect">
            <a:avLst/>
          </a:prstGeom>
        </p:spPr>
      </p:pic>
      <p:sp>
        <p:nvSpPr>
          <p:cNvPr id="9" name="Rechteck: abgerundete Ecken 8">
            <a:extLst>
              <a:ext uri="{FF2B5EF4-FFF2-40B4-BE49-F238E27FC236}">
                <a16:creationId xmlns:a16="http://schemas.microsoft.com/office/drawing/2014/main" id="{87157740-F823-35AD-4762-9E963A80F0FF}"/>
              </a:ext>
            </a:extLst>
          </p:cNvPr>
          <p:cNvSpPr/>
          <p:nvPr userDrawn="1"/>
        </p:nvSpPr>
        <p:spPr>
          <a:xfrm>
            <a:off x="8997711" y="467768"/>
            <a:ext cx="990000" cy="355969"/>
          </a:xfrm>
          <a:prstGeom prst="roundRect">
            <a:avLst>
              <a:gd name="adj" fmla="val 50000"/>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tx1"/>
                </a:solidFill>
                <a:latin typeface="Helvetica" panose="020B0604020202020204" pitchFamily="34" charset="0"/>
                <a:cs typeface="Helvetica" panose="020B0604020202020204" pitchFamily="34" charset="0"/>
              </a:rPr>
              <a:t>FAS-3.1 2/2</a:t>
            </a:r>
          </a:p>
        </p:txBody>
      </p:sp>
    </p:spTree>
    <p:extLst>
      <p:ext uri="{BB962C8B-B14F-4D97-AF65-F5344CB8AC3E}">
        <p14:creationId xmlns:p14="http://schemas.microsoft.com/office/powerpoint/2010/main" val="36781849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svg"/><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5C189E59-DC8D-A492-4B5B-CB536985B49B}"/>
              </a:ext>
            </a:extLst>
          </p:cNvPr>
          <p:cNvSpPr/>
          <p:nvPr userDrawn="1"/>
        </p:nvSpPr>
        <p:spPr>
          <a:xfrm>
            <a:off x="716613" y="893756"/>
            <a:ext cx="9152667" cy="6043577"/>
          </a:xfrm>
          <a:prstGeom prst="rect">
            <a:avLst/>
          </a:prstGeom>
          <a:solidFill>
            <a:schemeClr val="bg1"/>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94279" tIns="194279" rIns="194279" bIns="49347" rtlCol="0" anchor="t"/>
          <a:lstStyle/>
          <a:p>
            <a:endParaRPr lang="de-DE" sz="1727" dirty="0">
              <a:solidFill>
                <a:schemeClr val="tx1"/>
              </a:solidFill>
              <a:latin typeface="helvetica"/>
              <a:ea typeface="Inter" panose="020B0502030000000004" pitchFamily="34" charset="0"/>
              <a:cs typeface="Inter" panose="020B0502030000000004" pitchFamily="34" charset="0"/>
            </a:endParaRPr>
          </a:p>
        </p:txBody>
      </p:sp>
      <p:grpSp>
        <p:nvGrpSpPr>
          <p:cNvPr id="15" name="Gruppieren 14">
            <a:extLst>
              <a:ext uri="{FF2B5EF4-FFF2-40B4-BE49-F238E27FC236}">
                <a16:creationId xmlns:a16="http://schemas.microsoft.com/office/drawing/2014/main" id="{A576C1B8-F8F6-6BC0-5DF6-B61D88D44F54}"/>
              </a:ext>
            </a:extLst>
          </p:cNvPr>
          <p:cNvGrpSpPr>
            <a:grpSpLocks/>
          </p:cNvGrpSpPr>
          <p:nvPr userDrawn="1"/>
        </p:nvGrpSpPr>
        <p:grpSpPr>
          <a:xfrm rot="16200000">
            <a:off x="9521646" y="6199697"/>
            <a:ext cx="1069511" cy="253546"/>
            <a:chOff x="4740892" y="3380559"/>
            <a:chExt cx="716795" cy="169928"/>
          </a:xfrm>
        </p:grpSpPr>
        <p:pic>
          <p:nvPicPr>
            <p:cNvPr id="16" name="Grafik 15">
              <a:extLst>
                <a:ext uri="{FF2B5EF4-FFF2-40B4-BE49-F238E27FC236}">
                  <a16:creationId xmlns:a16="http://schemas.microsoft.com/office/drawing/2014/main" id="{98271E3B-1F2C-E9B8-58F8-C707ABCCD623}"/>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842151" y="3420042"/>
              <a:ext cx="615536" cy="90000"/>
            </a:xfrm>
            <a:prstGeom prst="rect">
              <a:avLst/>
            </a:prstGeom>
          </p:spPr>
        </p:pic>
        <p:sp>
          <p:nvSpPr>
            <p:cNvPr id="17" name="Textfeld 16">
              <a:extLst>
                <a:ext uri="{FF2B5EF4-FFF2-40B4-BE49-F238E27FC236}">
                  <a16:creationId xmlns:a16="http://schemas.microsoft.com/office/drawing/2014/main" id="{4655F5F9-CAD7-B9C8-5554-E595661B51C0}"/>
                </a:ext>
              </a:extLst>
            </p:cNvPr>
            <p:cNvSpPr txBox="1">
              <a:spLocks/>
            </p:cNvSpPr>
            <p:nvPr/>
          </p:nvSpPr>
          <p:spPr>
            <a:xfrm>
              <a:off x="4740892" y="3380559"/>
              <a:ext cx="526843" cy="169928"/>
            </a:xfrm>
            <a:prstGeom prst="rect">
              <a:avLst/>
            </a:prstGeom>
            <a:noFill/>
          </p:spPr>
          <p:txBody>
            <a:bodyPr wrap="square" lIns="0" tIns="49347" rIns="98694" bIns="49347" rtlCol="0" anchor="t">
              <a:spAutoFit/>
            </a:bodyPr>
            <a:lstStyle/>
            <a:p>
              <a:r>
                <a:rPr lang="de-DE" sz="1000">
                  <a:solidFill>
                    <a:schemeClr val="bg2">
                      <a:lumMod val="75000"/>
                    </a:schemeClr>
                  </a:solidFill>
                  <a:latin typeface="helvetica"/>
                  <a:ea typeface="Inter" panose="020B0502030000000004" pitchFamily="34" charset="0"/>
                  <a:cs typeface="Inter" panose="020B0502030000000004" pitchFamily="34" charset="0"/>
                </a:rPr>
                <a:t>© </a:t>
              </a:r>
              <a:endParaRPr lang="de-DE" sz="1000">
                <a:solidFill>
                  <a:schemeClr val="bg2">
                    <a:lumMod val="75000"/>
                  </a:schemeClr>
                </a:solidFill>
                <a:latin typeface="helvetica"/>
                <a:cs typeface="helvetica"/>
              </a:endParaRPr>
            </a:p>
          </p:txBody>
        </p:sp>
      </p:grpSp>
    </p:spTree>
    <p:extLst>
      <p:ext uri="{BB962C8B-B14F-4D97-AF65-F5344CB8AC3E}">
        <p14:creationId xmlns:p14="http://schemas.microsoft.com/office/powerpoint/2010/main" val="2967513305"/>
      </p:ext>
    </p:extLst>
  </p:cSld>
  <p:clrMap bg1="lt1" tx1="dk1" bg2="lt2" tx2="dk2" accent1="accent1" accent2="accent2" accent3="accent3" accent4="accent4" accent5="accent5" accent6="accent6" hlink="hlink" folHlink="folHlink"/>
  <p:sldLayoutIdLst>
    <p:sldLayoutId id="2147483685" r:id="rId1"/>
    <p:sldLayoutId id="2147483662" r:id="rId2"/>
  </p:sldLayoutIdLst>
  <p:hf hdr="0" ftr="0" dt="0"/>
  <p:txStyles>
    <p:titleStyle>
      <a:lvl1pPr algn="l" defTabSz="1007943" rtl="0" eaLnBrk="1" latinLnBrk="0" hangingPunct="1">
        <a:lnSpc>
          <a:spcPct val="90000"/>
        </a:lnSpc>
        <a:spcBef>
          <a:spcPct val="0"/>
        </a:spcBef>
        <a:buNone/>
        <a:defRPr sz="4850" kern="1200">
          <a:solidFill>
            <a:schemeClr val="tx1"/>
          </a:solidFill>
          <a:latin typeface="+mj-lt"/>
          <a:ea typeface="+mj-ea"/>
          <a:cs typeface="+mj-cs"/>
        </a:defRPr>
      </a:lvl1pPr>
    </p:titleStyle>
    <p:bodyStyle>
      <a:lvl1pPr marL="251986" indent="-251986" algn="l" defTabSz="1007943" rtl="0" eaLnBrk="1" latinLnBrk="0" hangingPunct="1">
        <a:lnSpc>
          <a:spcPct val="90000"/>
        </a:lnSpc>
        <a:spcBef>
          <a:spcPts val="1102"/>
        </a:spcBef>
        <a:buFont typeface="Arial" panose="020B0604020202020204" pitchFamily="34" charset="0"/>
        <a:buChar char="•"/>
        <a:defRPr sz="3086" kern="1200">
          <a:solidFill>
            <a:schemeClr val="tx1"/>
          </a:solidFill>
          <a:latin typeface="+mn-lt"/>
          <a:ea typeface="+mn-ea"/>
          <a:cs typeface="+mn-cs"/>
        </a:defRPr>
      </a:lvl1pPr>
      <a:lvl2pPr marL="755957" indent="-251986" algn="l" defTabSz="1007943" rtl="0" eaLnBrk="1" latinLnBrk="0" hangingPunct="1">
        <a:lnSpc>
          <a:spcPct val="90000"/>
        </a:lnSpc>
        <a:spcBef>
          <a:spcPts val="551"/>
        </a:spcBef>
        <a:buFont typeface="Arial" panose="020B0604020202020204" pitchFamily="34" charset="0"/>
        <a:buChar char="•"/>
        <a:defRPr sz="2646" kern="1200">
          <a:solidFill>
            <a:schemeClr val="tx1"/>
          </a:solidFill>
          <a:latin typeface="+mn-lt"/>
          <a:ea typeface="+mn-ea"/>
          <a:cs typeface="+mn-cs"/>
        </a:defRPr>
      </a:lvl2pPr>
      <a:lvl3pPr marL="1259929" indent="-251986" algn="l" defTabSz="1007943" rtl="0" eaLnBrk="1" latinLnBrk="0" hangingPunct="1">
        <a:lnSpc>
          <a:spcPct val="90000"/>
        </a:lnSpc>
        <a:spcBef>
          <a:spcPts val="551"/>
        </a:spcBef>
        <a:buFont typeface="Arial" panose="020B0604020202020204" pitchFamily="34" charset="0"/>
        <a:buChar char="•"/>
        <a:defRPr sz="2205" kern="1200">
          <a:solidFill>
            <a:schemeClr val="tx1"/>
          </a:solidFill>
          <a:latin typeface="+mn-lt"/>
          <a:ea typeface="+mn-ea"/>
          <a:cs typeface="+mn-cs"/>
        </a:defRPr>
      </a:lvl3pPr>
      <a:lvl4pPr marL="1763900"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4pPr>
      <a:lvl5pPr marL="2267872"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p:bodyStyle>
    <p:otherStyle>
      <a:defPPr>
        <a:defRPr lang="en-US"/>
      </a:defPPr>
      <a:lvl1pPr marL="0" algn="l" defTabSz="1007943" rtl="0" eaLnBrk="1" latinLnBrk="0" hangingPunct="1">
        <a:defRPr sz="1984" kern="1200">
          <a:solidFill>
            <a:schemeClr val="tx1"/>
          </a:solidFill>
          <a:latin typeface="+mn-lt"/>
          <a:ea typeface="+mn-ea"/>
          <a:cs typeface="+mn-cs"/>
        </a:defRPr>
      </a:lvl1pPr>
      <a:lvl2pPr marL="503972" algn="l" defTabSz="1007943" rtl="0" eaLnBrk="1" latinLnBrk="0" hangingPunct="1">
        <a:defRPr sz="1984" kern="1200">
          <a:solidFill>
            <a:schemeClr val="tx1"/>
          </a:solidFill>
          <a:latin typeface="+mn-lt"/>
          <a:ea typeface="+mn-ea"/>
          <a:cs typeface="+mn-cs"/>
        </a:defRPr>
      </a:lvl2pPr>
      <a:lvl3pPr marL="1007943" algn="l" defTabSz="1007943" rtl="0" eaLnBrk="1" latinLnBrk="0" hangingPunct="1">
        <a:defRPr sz="1984" kern="1200">
          <a:solidFill>
            <a:schemeClr val="tx1"/>
          </a:solidFill>
          <a:latin typeface="+mn-lt"/>
          <a:ea typeface="+mn-ea"/>
          <a:cs typeface="+mn-cs"/>
        </a:defRPr>
      </a:lvl3pPr>
      <a:lvl4pPr marL="1511915" algn="l" defTabSz="1007943" rtl="0" eaLnBrk="1" latinLnBrk="0" hangingPunct="1">
        <a:defRPr sz="1984" kern="1200">
          <a:solidFill>
            <a:schemeClr val="tx1"/>
          </a:solidFill>
          <a:latin typeface="+mn-lt"/>
          <a:ea typeface="+mn-ea"/>
          <a:cs typeface="+mn-cs"/>
        </a:defRPr>
      </a:lvl4pPr>
      <a:lvl5pPr marL="2015886" algn="l" defTabSz="1007943" rtl="0" eaLnBrk="1" latinLnBrk="0" hangingPunct="1">
        <a:defRPr sz="1984" kern="1200">
          <a:solidFill>
            <a:schemeClr val="tx1"/>
          </a:solidFill>
          <a:latin typeface="+mn-lt"/>
          <a:ea typeface="+mn-ea"/>
          <a:cs typeface="+mn-cs"/>
        </a:defRPr>
      </a:lvl5pPr>
      <a:lvl6pPr marL="2519858" algn="l" defTabSz="1007943" rtl="0" eaLnBrk="1" latinLnBrk="0" hangingPunct="1">
        <a:defRPr sz="1984" kern="1200">
          <a:solidFill>
            <a:schemeClr val="tx1"/>
          </a:solidFill>
          <a:latin typeface="+mn-lt"/>
          <a:ea typeface="+mn-ea"/>
          <a:cs typeface="+mn-cs"/>
        </a:defRPr>
      </a:lvl6pPr>
      <a:lvl7pPr marL="3023829" algn="l" defTabSz="1007943" rtl="0" eaLnBrk="1" latinLnBrk="0" hangingPunct="1">
        <a:defRPr sz="1984" kern="1200">
          <a:solidFill>
            <a:schemeClr val="tx1"/>
          </a:solidFill>
          <a:latin typeface="+mn-lt"/>
          <a:ea typeface="+mn-ea"/>
          <a:cs typeface="+mn-cs"/>
        </a:defRPr>
      </a:lvl7pPr>
      <a:lvl8pPr marL="3527801" algn="l" defTabSz="1007943" rtl="0" eaLnBrk="1" latinLnBrk="0" hangingPunct="1">
        <a:defRPr sz="1984" kern="1200">
          <a:solidFill>
            <a:schemeClr val="tx1"/>
          </a:solidFill>
          <a:latin typeface="+mn-lt"/>
          <a:ea typeface="+mn-ea"/>
          <a:cs typeface="+mn-cs"/>
        </a:defRPr>
      </a:lvl8pPr>
      <a:lvl9pPr marL="4031772" algn="l" defTabSz="1007943" rtl="0" eaLnBrk="1" latinLnBrk="0" hangingPunct="1">
        <a:defRPr sz="198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7.png"/><Relationship Id="rId18" Type="http://schemas.openxmlformats.org/officeDocument/2006/relationships/image" Target="../media/image22.png"/><Relationship Id="rId3" Type="http://schemas.openxmlformats.org/officeDocument/2006/relationships/image" Target="../media/image10.png"/><Relationship Id="rId7" Type="http://schemas.openxmlformats.org/officeDocument/2006/relationships/image" Target="../media/image4.png"/><Relationship Id="rId12" Type="http://schemas.openxmlformats.org/officeDocument/2006/relationships/image" Target="../media/image16.png"/><Relationship Id="rId17" Type="http://schemas.openxmlformats.org/officeDocument/2006/relationships/image" Target="../media/image21.png"/><Relationship Id="rId2" Type="http://schemas.openxmlformats.org/officeDocument/2006/relationships/image" Target="../media/image9.png"/><Relationship Id="rId16" Type="http://schemas.openxmlformats.org/officeDocument/2006/relationships/image" Target="../media/image20.png"/><Relationship Id="rId1" Type="http://schemas.openxmlformats.org/officeDocument/2006/relationships/slideLayout" Target="../slideLayouts/slideLayout2.xml"/><Relationship Id="rId6" Type="http://schemas.openxmlformats.org/officeDocument/2006/relationships/image" Target="../media/image12.png"/><Relationship Id="rId11" Type="http://schemas.openxmlformats.org/officeDocument/2006/relationships/image" Target="../media/image5.png"/><Relationship Id="rId5" Type="http://schemas.openxmlformats.org/officeDocument/2006/relationships/image" Target="../media/image11.png"/><Relationship Id="rId15" Type="http://schemas.openxmlformats.org/officeDocument/2006/relationships/image" Target="../media/image19.png"/><Relationship Id="rId10" Type="http://schemas.openxmlformats.org/officeDocument/2006/relationships/image" Target="../media/image15.png"/><Relationship Id="rId19" Type="http://schemas.openxmlformats.org/officeDocument/2006/relationships/image" Target="../media/image23.png"/><Relationship Id="rId4" Type="http://schemas.openxmlformats.org/officeDocument/2006/relationships/image" Target="../media/image3.png"/><Relationship Id="rId9" Type="http://schemas.openxmlformats.org/officeDocument/2006/relationships/image" Target="../media/image14.png"/><Relationship Id="rId1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4770087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8" name="Tabelle 26">
            <a:extLst>
              <a:ext uri="{FF2B5EF4-FFF2-40B4-BE49-F238E27FC236}">
                <a16:creationId xmlns:a16="http://schemas.microsoft.com/office/drawing/2014/main" id="{59E8B33B-54B3-9D7D-CB98-E1124623FCD0}"/>
              </a:ext>
            </a:extLst>
          </p:cNvPr>
          <p:cNvGraphicFramePr>
            <a:graphicFrameLocks noGrp="1"/>
          </p:cNvGraphicFramePr>
          <p:nvPr>
            <p:extLst>
              <p:ext uri="{D42A27DB-BD31-4B8C-83A1-F6EECF244321}">
                <p14:modId xmlns:p14="http://schemas.microsoft.com/office/powerpoint/2010/main" val="2586735107"/>
              </p:ext>
            </p:extLst>
          </p:nvPr>
        </p:nvGraphicFramePr>
        <p:xfrm>
          <a:off x="1067695" y="2207860"/>
          <a:ext cx="8556421" cy="4105762"/>
        </p:xfrm>
        <a:graphic>
          <a:graphicData uri="http://schemas.openxmlformats.org/drawingml/2006/table">
            <a:tbl>
              <a:tblPr firstCol="1" bandRow="1">
                <a:tableStyleId>{5C22544A-7EE6-4342-B048-85BDC9FD1C3A}</a:tableStyleId>
              </a:tblPr>
              <a:tblGrid>
                <a:gridCol w="2286061">
                  <a:extLst>
                    <a:ext uri="{9D8B030D-6E8A-4147-A177-3AD203B41FA5}">
                      <a16:colId xmlns:a16="http://schemas.microsoft.com/office/drawing/2014/main" val="2680431"/>
                    </a:ext>
                  </a:extLst>
                </a:gridCol>
                <a:gridCol w="1567590">
                  <a:extLst>
                    <a:ext uri="{9D8B030D-6E8A-4147-A177-3AD203B41FA5}">
                      <a16:colId xmlns:a16="http://schemas.microsoft.com/office/drawing/2014/main" val="1265700258"/>
                    </a:ext>
                  </a:extLst>
                </a:gridCol>
                <a:gridCol w="1567590">
                  <a:extLst>
                    <a:ext uri="{9D8B030D-6E8A-4147-A177-3AD203B41FA5}">
                      <a16:colId xmlns:a16="http://schemas.microsoft.com/office/drawing/2014/main" val="3263061377"/>
                    </a:ext>
                  </a:extLst>
                </a:gridCol>
                <a:gridCol w="1567590">
                  <a:extLst>
                    <a:ext uri="{9D8B030D-6E8A-4147-A177-3AD203B41FA5}">
                      <a16:colId xmlns:a16="http://schemas.microsoft.com/office/drawing/2014/main" val="3648230127"/>
                    </a:ext>
                  </a:extLst>
                </a:gridCol>
                <a:gridCol w="1567590">
                  <a:extLst>
                    <a:ext uri="{9D8B030D-6E8A-4147-A177-3AD203B41FA5}">
                      <a16:colId xmlns:a16="http://schemas.microsoft.com/office/drawing/2014/main" val="2488606746"/>
                    </a:ext>
                  </a:extLst>
                </a:gridCol>
              </a:tblGrid>
              <a:tr h="386484">
                <a:tc>
                  <a:txBody>
                    <a:bodyPr/>
                    <a:lstStyle/>
                    <a:p>
                      <a:r>
                        <a:rPr lang="de-DE" sz="1800" dirty="0" err="1">
                          <a:solidFill>
                            <a:schemeClr val="tx1"/>
                          </a:solidFill>
                        </a:rPr>
                        <a:t>Ausbildungsvergütg</a:t>
                      </a:r>
                      <a:r>
                        <a:rPr lang="de-DE" sz="1800" dirty="0">
                          <a:solidFill>
                            <a:schemeClr val="tx1"/>
                          </a:solidFill>
                        </a:rPr>
                        <a:t>.</a:t>
                      </a:r>
                    </a:p>
                  </a:txBody>
                  <a:tcPr marL="98694" marR="98694" marT="49347" marB="49347">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a:endParaRPr lang="de-DE" sz="1500" dirty="0">
                        <a:latin typeface="Ink Free" panose="03080402000500000000" pitchFamily="66" charset="0"/>
                      </a:endParaRPr>
                    </a:p>
                  </a:txBody>
                  <a:tcPr marL="98694" marR="98694" marT="49347" marB="49347">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de-DE" sz="1500" dirty="0">
                        <a:latin typeface="Ink Free" panose="03080402000500000000" pitchFamily="66" charset="0"/>
                      </a:endParaRPr>
                    </a:p>
                  </a:txBody>
                  <a:tcPr marL="98694" marR="98694" marT="49347" marB="49347">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de-DE" sz="1500" dirty="0">
                        <a:latin typeface="Ink Free" panose="03080402000500000000" pitchFamily="66" charset="0"/>
                      </a:endParaRPr>
                    </a:p>
                  </a:txBody>
                  <a:tcPr marL="98694" marR="98694" marT="49347" marB="49347">
                    <a:lnL w="12700" cap="flat" cmpd="sng" algn="ctr">
                      <a:solidFill>
                        <a:schemeClr val="bg2"/>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de-DE" sz="1500" dirty="0">
                        <a:latin typeface="Ink Free" panose="03080402000500000000" pitchFamily="66" charset="0"/>
                      </a:endParaRPr>
                    </a:p>
                  </a:txBody>
                  <a:tcPr marL="98694" marR="98694" marT="49347" marB="49347">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32058932"/>
                  </a:ext>
                </a:extLst>
              </a:tr>
              <a:tr h="418283">
                <a:tc>
                  <a:txBody>
                    <a:bodyPr/>
                    <a:lstStyle/>
                    <a:p>
                      <a:r>
                        <a:rPr lang="de-DE" sz="1800" dirty="0">
                          <a:solidFill>
                            <a:schemeClr val="tx1"/>
                          </a:solidFill>
                        </a:rPr>
                        <a:t>BAB</a:t>
                      </a:r>
                    </a:p>
                  </a:txBody>
                  <a:tcPr marL="98694" marR="98694" marT="49347" marB="49347">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a:endParaRPr lang="de-DE" sz="1500" dirty="0">
                        <a:latin typeface="Ink Free" panose="03080402000500000000" pitchFamily="66" charset="0"/>
                      </a:endParaRPr>
                    </a:p>
                  </a:txBody>
                  <a:tcPr marL="98694" marR="98694" marT="49347" marB="49347">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de-DE" sz="1500" dirty="0">
                        <a:latin typeface="Ink Free" panose="03080402000500000000" pitchFamily="66" charset="0"/>
                      </a:endParaRPr>
                    </a:p>
                  </a:txBody>
                  <a:tcPr marL="98694" marR="98694" marT="49347" marB="49347">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de-DE" sz="1500" dirty="0">
                        <a:latin typeface="Ink Free" panose="03080402000500000000" pitchFamily="66" charset="0"/>
                      </a:endParaRPr>
                    </a:p>
                  </a:txBody>
                  <a:tcPr marL="98694" marR="98694" marT="49347" marB="49347">
                    <a:lnL w="12700" cap="flat" cmpd="sng" algn="ctr">
                      <a:solidFill>
                        <a:schemeClr val="bg2"/>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de-DE" sz="1500">
                        <a:latin typeface="Ink Free" panose="03080402000500000000" pitchFamily="66" charset="0"/>
                      </a:endParaRPr>
                    </a:p>
                  </a:txBody>
                  <a:tcPr marL="98694" marR="98694" marT="49347" marB="49347">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523697869"/>
                  </a:ext>
                </a:extLst>
              </a:tr>
              <a:tr h="418283">
                <a:tc>
                  <a:txBody>
                    <a:bodyPr/>
                    <a:lstStyle/>
                    <a:p>
                      <a:r>
                        <a:rPr lang="de-DE" sz="1800" dirty="0">
                          <a:solidFill>
                            <a:schemeClr val="tx1"/>
                          </a:solidFill>
                        </a:rPr>
                        <a:t>Bafög</a:t>
                      </a:r>
                    </a:p>
                  </a:txBody>
                  <a:tcPr marL="98694" marR="98694" marT="49347" marB="49347">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a:endParaRPr lang="de-DE" sz="1500" dirty="0">
                        <a:latin typeface="Ink Free" panose="03080402000500000000" pitchFamily="66" charset="0"/>
                      </a:endParaRPr>
                    </a:p>
                  </a:txBody>
                  <a:tcPr marL="98694" marR="98694" marT="49347" marB="49347">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de-DE" sz="1500" dirty="0">
                        <a:latin typeface="Ink Free" panose="03080402000500000000" pitchFamily="66" charset="0"/>
                      </a:endParaRPr>
                    </a:p>
                  </a:txBody>
                  <a:tcPr marL="98694" marR="98694" marT="49347" marB="49347">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de-DE" sz="1500" dirty="0">
                        <a:latin typeface="Ink Free" panose="03080402000500000000" pitchFamily="66" charset="0"/>
                      </a:endParaRPr>
                    </a:p>
                  </a:txBody>
                  <a:tcPr marL="98694" marR="98694" marT="49347" marB="49347">
                    <a:lnL w="12700" cap="flat" cmpd="sng" algn="ctr">
                      <a:solidFill>
                        <a:schemeClr val="bg2"/>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de-DE" sz="1500" dirty="0">
                        <a:latin typeface="Ink Free" panose="03080402000500000000" pitchFamily="66" charset="0"/>
                      </a:endParaRPr>
                    </a:p>
                  </a:txBody>
                  <a:tcPr marL="98694" marR="98694" marT="49347" marB="49347">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867349384"/>
                  </a:ext>
                </a:extLst>
              </a:tr>
              <a:tr h="418283">
                <a:tc>
                  <a:txBody>
                    <a:bodyPr/>
                    <a:lstStyle/>
                    <a:p>
                      <a:r>
                        <a:rPr lang="de-DE" sz="1800" dirty="0">
                          <a:solidFill>
                            <a:schemeClr val="tx1"/>
                          </a:solidFill>
                        </a:rPr>
                        <a:t>Bildungskredit</a:t>
                      </a:r>
                    </a:p>
                  </a:txBody>
                  <a:tcPr marL="98694" marR="98694" marT="49347" marB="49347">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a:endParaRPr lang="de-DE" sz="1500" dirty="0">
                        <a:latin typeface="Ink Free" panose="03080402000500000000" pitchFamily="66" charset="0"/>
                      </a:endParaRPr>
                    </a:p>
                  </a:txBody>
                  <a:tcPr marL="98694" marR="98694" marT="49347" marB="49347">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de-DE" sz="1500" dirty="0">
                        <a:latin typeface="Ink Free" panose="03080402000500000000" pitchFamily="66" charset="0"/>
                      </a:endParaRPr>
                    </a:p>
                  </a:txBody>
                  <a:tcPr marL="98694" marR="98694" marT="49347" marB="49347">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de-DE" sz="1500" dirty="0">
                        <a:latin typeface="Ink Free" panose="03080402000500000000" pitchFamily="66" charset="0"/>
                      </a:endParaRPr>
                    </a:p>
                  </a:txBody>
                  <a:tcPr marL="98694" marR="98694" marT="49347" marB="49347">
                    <a:lnL w="12700" cap="flat" cmpd="sng" algn="ctr">
                      <a:solidFill>
                        <a:schemeClr val="bg2"/>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de-DE" sz="1500">
                        <a:latin typeface="Ink Free" panose="03080402000500000000" pitchFamily="66" charset="0"/>
                      </a:endParaRPr>
                    </a:p>
                  </a:txBody>
                  <a:tcPr marL="98694" marR="98694" marT="49347" marB="49347">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598839278"/>
                  </a:ext>
                </a:extLst>
              </a:tr>
              <a:tr h="418283">
                <a:tc>
                  <a:txBody>
                    <a:bodyPr/>
                    <a:lstStyle/>
                    <a:p>
                      <a:r>
                        <a:rPr lang="de-DE" sz="1800" dirty="0">
                          <a:solidFill>
                            <a:schemeClr val="tx1"/>
                          </a:solidFill>
                        </a:rPr>
                        <a:t>Stipendium</a:t>
                      </a:r>
                    </a:p>
                  </a:txBody>
                  <a:tcPr marL="98694" marR="98694" marT="49347" marB="49347">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a:endParaRPr lang="de-DE" sz="1500" dirty="0">
                        <a:latin typeface="Ink Free" panose="03080402000500000000" pitchFamily="66" charset="0"/>
                      </a:endParaRPr>
                    </a:p>
                  </a:txBody>
                  <a:tcPr marL="98694" marR="98694" marT="49347" marB="49347">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de-DE" sz="1500" dirty="0">
                        <a:latin typeface="Ink Free" panose="03080402000500000000" pitchFamily="66" charset="0"/>
                      </a:endParaRPr>
                    </a:p>
                  </a:txBody>
                  <a:tcPr marL="98694" marR="98694" marT="49347" marB="49347">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de-DE" sz="1500" dirty="0">
                        <a:latin typeface="Ink Free" panose="03080402000500000000" pitchFamily="66" charset="0"/>
                      </a:endParaRPr>
                    </a:p>
                  </a:txBody>
                  <a:tcPr marL="98694" marR="98694" marT="49347" marB="49347">
                    <a:lnL w="12700" cap="flat" cmpd="sng" algn="ctr">
                      <a:solidFill>
                        <a:schemeClr val="bg2"/>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de-DE" sz="1500" dirty="0">
                        <a:latin typeface="Ink Free" panose="03080402000500000000" pitchFamily="66" charset="0"/>
                      </a:endParaRPr>
                    </a:p>
                  </a:txBody>
                  <a:tcPr marL="98694" marR="98694" marT="49347" marB="49347">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73105721"/>
                  </a:ext>
                </a:extLst>
              </a:tr>
              <a:tr h="418283">
                <a:tc>
                  <a:txBody>
                    <a:bodyPr/>
                    <a:lstStyle/>
                    <a:p>
                      <a:r>
                        <a:rPr lang="de-DE" sz="1800" dirty="0">
                          <a:solidFill>
                            <a:schemeClr val="tx1"/>
                          </a:solidFill>
                        </a:rPr>
                        <a:t>Nebenjob</a:t>
                      </a:r>
                    </a:p>
                  </a:txBody>
                  <a:tcPr marL="98694" marR="98694" marT="49347" marB="49347">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a:endParaRPr lang="de-DE" sz="1500" dirty="0">
                        <a:latin typeface="Ink Free" panose="03080402000500000000" pitchFamily="66" charset="0"/>
                      </a:endParaRPr>
                    </a:p>
                  </a:txBody>
                  <a:tcPr marL="98694" marR="98694" marT="49347" marB="49347">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de-DE" sz="1500" dirty="0">
                        <a:latin typeface="Ink Free" panose="03080402000500000000" pitchFamily="66" charset="0"/>
                      </a:endParaRPr>
                    </a:p>
                  </a:txBody>
                  <a:tcPr marL="98694" marR="98694" marT="49347" marB="49347">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de-DE" sz="1500" dirty="0">
                        <a:latin typeface="Ink Free" panose="03080402000500000000" pitchFamily="66" charset="0"/>
                      </a:endParaRPr>
                    </a:p>
                  </a:txBody>
                  <a:tcPr marL="98694" marR="98694" marT="49347" marB="49347">
                    <a:lnL w="12700" cap="flat" cmpd="sng" algn="ctr">
                      <a:solidFill>
                        <a:schemeClr val="bg2"/>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de-DE" sz="1500" dirty="0">
                        <a:latin typeface="Ink Free" panose="03080402000500000000" pitchFamily="66" charset="0"/>
                      </a:endParaRPr>
                    </a:p>
                  </a:txBody>
                  <a:tcPr marL="98694" marR="98694" marT="49347" marB="49347">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512600536"/>
                  </a:ext>
                </a:extLst>
              </a:tr>
              <a:tr h="418283">
                <a:tc>
                  <a:txBody>
                    <a:bodyPr/>
                    <a:lstStyle/>
                    <a:p>
                      <a:r>
                        <a:rPr lang="de-DE" sz="1800" dirty="0">
                          <a:solidFill>
                            <a:schemeClr val="tx1"/>
                          </a:solidFill>
                        </a:rPr>
                        <a:t>Unterhalt</a:t>
                      </a:r>
                    </a:p>
                  </a:txBody>
                  <a:tcPr marL="98694" marR="98694" marT="49347" marB="49347">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a:endParaRPr lang="de-DE" sz="1500" dirty="0">
                        <a:latin typeface="Ink Free" panose="03080402000500000000" pitchFamily="66" charset="0"/>
                      </a:endParaRPr>
                    </a:p>
                  </a:txBody>
                  <a:tcPr marL="98694" marR="98694" marT="49347" marB="49347">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de-DE" sz="1500" dirty="0">
                        <a:latin typeface="Ink Free" panose="03080402000500000000" pitchFamily="66" charset="0"/>
                      </a:endParaRPr>
                    </a:p>
                  </a:txBody>
                  <a:tcPr marL="98694" marR="98694" marT="49347" marB="49347">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de-DE" sz="1500" dirty="0">
                        <a:latin typeface="Ink Free" panose="03080402000500000000" pitchFamily="66" charset="0"/>
                      </a:endParaRPr>
                    </a:p>
                  </a:txBody>
                  <a:tcPr marL="98694" marR="98694" marT="49347" marB="49347">
                    <a:lnL w="12700" cap="flat" cmpd="sng" algn="ctr">
                      <a:solidFill>
                        <a:schemeClr val="bg2"/>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de-DE" sz="1500">
                        <a:latin typeface="Ink Free" panose="03080402000500000000" pitchFamily="66" charset="0"/>
                      </a:endParaRPr>
                    </a:p>
                  </a:txBody>
                  <a:tcPr marL="98694" marR="98694" marT="49347" marB="49347">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44978527"/>
                  </a:ext>
                </a:extLst>
              </a:tr>
              <a:tr h="418283">
                <a:tc>
                  <a:txBody>
                    <a:bodyPr/>
                    <a:lstStyle/>
                    <a:p>
                      <a:r>
                        <a:rPr lang="de-DE" sz="1800" dirty="0">
                          <a:solidFill>
                            <a:schemeClr val="tx1"/>
                          </a:solidFill>
                        </a:rPr>
                        <a:t>Kindergeld</a:t>
                      </a:r>
                    </a:p>
                  </a:txBody>
                  <a:tcPr marL="98694" marR="98694" marT="49347" marB="49347">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a:endParaRPr lang="de-DE" sz="1500" dirty="0">
                        <a:latin typeface="Ink Free" panose="03080402000500000000" pitchFamily="66" charset="0"/>
                      </a:endParaRPr>
                    </a:p>
                  </a:txBody>
                  <a:tcPr marL="98694" marR="98694" marT="49347" marB="49347">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de-DE" sz="1500" dirty="0">
                        <a:latin typeface="Ink Free" panose="03080402000500000000" pitchFamily="66" charset="0"/>
                      </a:endParaRPr>
                    </a:p>
                  </a:txBody>
                  <a:tcPr marL="98694" marR="98694" marT="49347" marB="49347">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de-DE" sz="1500" dirty="0">
                        <a:latin typeface="Ink Free" panose="03080402000500000000" pitchFamily="66" charset="0"/>
                      </a:endParaRPr>
                    </a:p>
                  </a:txBody>
                  <a:tcPr marL="98694" marR="98694" marT="49347" marB="49347">
                    <a:lnL w="12700" cap="flat" cmpd="sng" algn="ctr">
                      <a:solidFill>
                        <a:schemeClr val="bg2"/>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de-DE" sz="1500" dirty="0">
                        <a:latin typeface="Ink Free" panose="03080402000500000000" pitchFamily="66" charset="0"/>
                      </a:endParaRPr>
                    </a:p>
                  </a:txBody>
                  <a:tcPr marL="98694" marR="98694" marT="49347" marB="49347">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311351787"/>
                  </a:ext>
                </a:extLst>
              </a:tr>
              <a:tr h="346847">
                <a:tc>
                  <a:txBody>
                    <a:bodyPr/>
                    <a:lstStyle/>
                    <a:p>
                      <a:r>
                        <a:rPr lang="de-DE" sz="1800" dirty="0">
                          <a:solidFill>
                            <a:schemeClr val="tx1"/>
                          </a:solidFill>
                        </a:rPr>
                        <a:t>(Halb-) Waisenrente</a:t>
                      </a:r>
                    </a:p>
                  </a:txBody>
                  <a:tcPr marL="98694" marR="98694" marT="49347" marB="49347">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a:endParaRPr lang="de-DE" sz="1500" dirty="0">
                        <a:latin typeface="Ink Free" panose="03080402000500000000" pitchFamily="66" charset="0"/>
                      </a:endParaRPr>
                    </a:p>
                  </a:txBody>
                  <a:tcPr marL="98694" marR="98694" marT="49347" marB="49347">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de-DE" sz="1500" dirty="0">
                        <a:latin typeface="Ink Free" panose="03080402000500000000" pitchFamily="66" charset="0"/>
                      </a:endParaRPr>
                    </a:p>
                  </a:txBody>
                  <a:tcPr marL="98694" marR="98694" marT="49347" marB="49347">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de-DE" sz="1500" dirty="0">
                        <a:latin typeface="Ink Free" panose="03080402000500000000" pitchFamily="66" charset="0"/>
                      </a:endParaRPr>
                    </a:p>
                  </a:txBody>
                  <a:tcPr marL="98694" marR="98694" marT="49347" marB="49347">
                    <a:lnL w="12700" cap="flat" cmpd="sng" algn="ctr">
                      <a:solidFill>
                        <a:schemeClr val="bg2"/>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de-DE" sz="1500" dirty="0">
                        <a:latin typeface="Ink Free" panose="03080402000500000000" pitchFamily="66" charset="0"/>
                      </a:endParaRPr>
                    </a:p>
                  </a:txBody>
                  <a:tcPr marL="98694" marR="98694" marT="49347" marB="49347">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067086631"/>
                  </a:ext>
                </a:extLst>
              </a:tr>
              <a:tr h="418283">
                <a:tc>
                  <a:txBody>
                    <a:bodyPr/>
                    <a:lstStyle/>
                    <a:p>
                      <a:r>
                        <a:rPr lang="de-DE" sz="1800" dirty="0">
                          <a:solidFill>
                            <a:schemeClr val="tx1"/>
                          </a:solidFill>
                        </a:rPr>
                        <a:t>Wohngeld</a:t>
                      </a:r>
                    </a:p>
                  </a:txBody>
                  <a:tcPr marL="98694" marR="98694" marT="49347" marB="49347">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a:endParaRPr lang="de-DE" sz="1500" dirty="0">
                        <a:latin typeface="Ink Free" panose="03080402000500000000" pitchFamily="66" charset="0"/>
                      </a:endParaRPr>
                    </a:p>
                  </a:txBody>
                  <a:tcPr marL="98694" marR="98694" marT="49347" marB="49347">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de-DE" sz="1500" dirty="0">
                        <a:latin typeface="Ink Free" panose="03080402000500000000" pitchFamily="66" charset="0"/>
                      </a:endParaRPr>
                    </a:p>
                  </a:txBody>
                  <a:tcPr marL="98694" marR="98694" marT="49347" marB="49347">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de-DE" sz="1500" dirty="0">
                        <a:latin typeface="Ink Free" panose="03080402000500000000" pitchFamily="66" charset="0"/>
                      </a:endParaRPr>
                    </a:p>
                  </a:txBody>
                  <a:tcPr marL="98694" marR="98694" marT="49347" marB="49347">
                    <a:lnL w="12700" cap="flat" cmpd="sng" algn="ctr">
                      <a:solidFill>
                        <a:schemeClr val="bg2"/>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de-DE" sz="1500" dirty="0">
                        <a:latin typeface="Ink Free" panose="03080402000500000000" pitchFamily="66" charset="0"/>
                      </a:endParaRPr>
                    </a:p>
                  </a:txBody>
                  <a:tcPr marL="98694" marR="98694" marT="49347" marB="49347">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50138937"/>
                  </a:ext>
                </a:extLst>
              </a:tr>
            </a:tbl>
          </a:graphicData>
        </a:graphic>
      </p:graphicFrame>
      <p:pic>
        <p:nvPicPr>
          <p:cNvPr id="2" name="Grafik 1" descr="Ein Bild, das Logo enthält.&#10;&#10;Automatisch generierte Beschreibung">
            <a:extLst>
              <a:ext uri="{FF2B5EF4-FFF2-40B4-BE49-F238E27FC236}">
                <a16:creationId xmlns:a16="http://schemas.microsoft.com/office/drawing/2014/main" id="{6E184E39-5043-12AE-5025-E30DDE73556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39582" y="3803597"/>
            <a:ext cx="682995" cy="756257"/>
          </a:xfrm>
          <a:prstGeom prst="rect">
            <a:avLst/>
          </a:prstGeom>
        </p:spPr>
      </p:pic>
      <p:pic>
        <p:nvPicPr>
          <p:cNvPr id="3" name="Grafik 2" descr="Ein Bild, das Text enthält.&#10;&#10;Automatisch generierte Beschreibung">
            <a:extLst>
              <a:ext uri="{FF2B5EF4-FFF2-40B4-BE49-F238E27FC236}">
                <a16:creationId xmlns:a16="http://schemas.microsoft.com/office/drawing/2014/main" id="{6CB4FF4A-5004-9556-6C97-718CAAFBA4ED}"/>
              </a:ext>
            </a:extLst>
          </p:cNvPr>
          <p:cNvPicPr>
            <a:picLocks noChangeAspect="1"/>
          </p:cNvPicPr>
          <p:nvPr/>
        </p:nvPicPr>
        <p:blipFill rotWithShape="1">
          <a:blip r:embed="rId3">
            <a:extLst>
              <a:ext uri="{28A0092B-C50C-407E-A947-70E740481C1C}">
                <a14:useLocalDpi xmlns:a14="http://schemas.microsoft.com/office/drawing/2010/main" val="0"/>
              </a:ext>
            </a:extLst>
          </a:blip>
          <a:srcRect l="20933" t="11464" r="11851" b="8168"/>
          <a:stretch/>
        </p:blipFill>
        <p:spPr>
          <a:xfrm>
            <a:off x="15251613" y="4702818"/>
            <a:ext cx="619882" cy="756257"/>
          </a:xfrm>
          <a:prstGeom prst="rect">
            <a:avLst/>
          </a:prstGeom>
        </p:spPr>
      </p:pic>
      <p:pic>
        <p:nvPicPr>
          <p:cNvPr id="4" name="Grafik 3">
            <a:extLst>
              <a:ext uri="{FF2B5EF4-FFF2-40B4-BE49-F238E27FC236}">
                <a16:creationId xmlns:a16="http://schemas.microsoft.com/office/drawing/2014/main" id="{2E1D2749-4CF4-2CFD-D7A5-6F7E3FA64BA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415896" y="3803597"/>
            <a:ext cx="633146" cy="756257"/>
          </a:xfrm>
          <a:prstGeom prst="rect">
            <a:avLst/>
          </a:prstGeom>
        </p:spPr>
      </p:pic>
      <p:pic>
        <p:nvPicPr>
          <p:cNvPr id="5" name="Grafik 4">
            <a:extLst>
              <a:ext uri="{FF2B5EF4-FFF2-40B4-BE49-F238E27FC236}">
                <a16:creationId xmlns:a16="http://schemas.microsoft.com/office/drawing/2014/main" id="{4B12C7AC-D801-FFFA-9C92-C351421C7EC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703963" y="5557469"/>
            <a:ext cx="653335" cy="756257"/>
          </a:xfrm>
          <a:prstGeom prst="rect">
            <a:avLst/>
          </a:prstGeom>
        </p:spPr>
      </p:pic>
      <p:pic>
        <p:nvPicPr>
          <p:cNvPr id="6" name="Grafik 5">
            <a:extLst>
              <a:ext uri="{FF2B5EF4-FFF2-40B4-BE49-F238E27FC236}">
                <a16:creationId xmlns:a16="http://schemas.microsoft.com/office/drawing/2014/main" id="{E1FA6FC1-4380-3EDC-019D-F75D254FA44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994969" y="5557469"/>
            <a:ext cx="772221" cy="756257"/>
          </a:xfrm>
          <a:prstGeom prst="rect">
            <a:avLst/>
          </a:prstGeom>
        </p:spPr>
      </p:pic>
      <p:pic>
        <p:nvPicPr>
          <p:cNvPr id="7" name="Grafik 6">
            <a:extLst>
              <a:ext uri="{FF2B5EF4-FFF2-40B4-BE49-F238E27FC236}">
                <a16:creationId xmlns:a16="http://schemas.microsoft.com/office/drawing/2014/main" id="{E54F7F59-BC53-9973-9EB7-85665FB0EA9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3694477" y="5557469"/>
            <a:ext cx="623510" cy="756257"/>
          </a:xfrm>
          <a:prstGeom prst="rect">
            <a:avLst/>
          </a:prstGeom>
        </p:spPr>
      </p:pic>
      <p:pic>
        <p:nvPicPr>
          <p:cNvPr id="8" name="Grafik 7">
            <a:extLst>
              <a:ext uri="{FF2B5EF4-FFF2-40B4-BE49-F238E27FC236}">
                <a16:creationId xmlns:a16="http://schemas.microsoft.com/office/drawing/2014/main" id="{E877D472-9BC5-A398-5B13-3197EB0DE6B2}"/>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3695482" y="3803597"/>
            <a:ext cx="621498" cy="756257"/>
          </a:xfrm>
          <a:prstGeom prst="rect">
            <a:avLst/>
          </a:prstGeom>
        </p:spPr>
      </p:pic>
      <p:pic>
        <p:nvPicPr>
          <p:cNvPr id="9" name="Grafik 8" descr="Ein Bild, das Logo enthält.&#10;&#10;Automatisch generierte Beschreibung">
            <a:extLst>
              <a:ext uri="{FF2B5EF4-FFF2-40B4-BE49-F238E27FC236}">
                <a16:creationId xmlns:a16="http://schemas.microsoft.com/office/drawing/2014/main" id="{16FED455-CB6A-02B2-85C9-30DF96189EEE}"/>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3696853" y="4702818"/>
            <a:ext cx="618757" cy="756257"/>
          </a:xfrm>
          <a:prstGeom prst="rect">
            <a:avLst/>
          </a:prstGeom>
        </p:spPr>
      </p:pic>
      <p:pic>
        <p:nvPicPr>
          <p:cNvPr id="10" name="Grafik 9" descr="Ein Bild, das Logo enthält.&#10;&#10;Automatisch generierte Beschreibung">
            <a:extLst>
              <a:ext uri="{FF2B5EF4-FFF2-40B4-BE49-F238E27FC236}">
                <a16:creationId xmlns:a16="http://schemas.microsoft.com/office/drawing/2014/main" id="{C327AEEA-455D-9377-A95E-A84937762A6A}"/>
              </a:ext>
            </a:extLst>
          </p:cNvPr>
          <p:cNvPicPr>
            <a:picLocks noChangeAspect="1"/>
          </p:cNvPicPr>
          <p:nvPr/>
        </p:nvPicPr>
        <p:blipFill rotWithShape="1">
          <a:blip r:embed="rId10">
            <a:extLst>
              <a:ext uri="{28A0092B-C50C-407E-A947-70E740481C1C}">
                <a14:useLocalDpi xmlns:a14="http://schemas.microsoft.com/office/drawing/2010/main" val="0"/>
              </a:ext>
            </a:extLst>
          </a:blip>
          <a:srcRect r="7630"/>
          <a:stretch/>
        </p:blipFill>
        <p:spPr>
          <a:xfrm>
            <a:off x="12652502" y="3831823"/>
            <a:ext cx="756257" cy="699804"/>
          </a:xfrm>
          <a:prstGeom prst="rect">
            <a:avLst/>
          </a:prstGeom>
        </p:spPr>
      </p:pic>
      <p:pic>
        <p:nvPicPr>
          <p:cNvPr id="11" name="Grafik 10" descr="Ein Bild, das Clipart enthält.&#10;&#10;Automatisch generierte Beschreibung">
            <a:extLst>
              <a:ext uri="{FF2B5EF4-FFF2-40B4-BE49-F238E27FC236}">
                <a16:creationId xmlns:a16="http://schemas.microsoft.com/office/drawing/2014/main" id="{FF1C9B2E-CE40-5C32-92CB-AB6EECB4C0B1}"/>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1035177" y="4702818"/>
            <a:ext cx="691803" cy="756257"/>
          </a:xfrm>
          <a:prstGeom prst="rect">
            <a:avLst/>
          </a:prstGeom>
        </p:spPr>
      </p:pic>
      <p:pic>
        <p:nvPicPr>
          <p:cNvPr id="12" name="Grafik 11" descr="Ein Bild, das Text, Clipart, Vektorgrafiken enthält.&#10;&#10;Automatisch generierte Beschreibung">
            <a:extLst>
              <a:ext uri="{FF2B5EF4-FFF2-40B4-BE49-F238E27FC236}">
                <a16:creationId xmlns:a16="http://schemas.microsoft.com/office/drawing/2014/main" id="{F23B5B78-B68F-7CCB-1D9A-D252103B8CAF}"/>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1836299" y="4702818"/>
            <a:ext cx="691803" cy="756257"/>
          </a:xfrm>
          <a:prstGeom prst="rect">
            <a:avLst/>
          </a:prstGeom>
        </p:spPr>
      </p:pic>
      <p:pic>
        <p:nvPicPr>
          <p:cNvPr id="13" name="Grafik 12" descr="Ein Bild, das Text enthält.&#10;&#10;Automatisch generierte Beschreibung">
            <a:extLst>
              <a:ext uri="{FF2B5EF4-FFF2-40B4-BE49-F238E27FC236}">
                <a16:creationId xmlns:a16="http://schemas.microsoft.com/office/drawing/2014/main" id="{8ECBCC4A-79F1-48D1-7412-337045A183A4}"/>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1798070" y="5557469"/>
            <a:ext cx="768262" cy="756257"/>
          </a:xfrm>
          <a:prstGeom prst="rect">
            <a:avLst/>
          </a:prstGeom>
        </p:spPr>
      </p:pic>
      <p:pic>
        <p:nvPicPr>
          <p:cNvPr id="14" name="Grafik 13" descr="Ein Bild, das Text enthält.&#10;&#10;Automatisch generierte Beschreibung">
            <a:extLst>
              <a:ext uri="{FF2B5EF4-FFF2-40B4-BE49-F238E27FC236}">
                <a16:creationId xmlns:a16="http://schemas.microsoft.com/office/drawing/2014/main" id="{1FBE857C-A5C2-BD62-EB2D-0A4C4A83B8EA}"/>
              </a:ext>
            </a:extLst>
          </p:cNvPr>
          <p:cNvPicPr>
            <a:picLocks noChangeAspect="1"/>
          </p:cNvPicPr>
          <p:nvPr/>
        </p:nvPicPr>
        <p:blipFill rotWithShape="1">
          <a:blip r:embed="rId14">
            <a:extLst>
              <a:ext uri="{28A0092B-C50C-407E-A947-70E740481C1C}">
                <a14:useLocalDpi xmlns:a14="http://schemas.microsoft.com/office/drawing/2010/main" val="0"/>
              </a:ext>
            </a:extLst>
          </a:blip>
          <a:srcRect l="21376" t="10976" r="12376" b="8310"/>
          <a:stretch/>
        </p:blipFill>
        <p:spPr>
          <a:xfrm>
            <a:off x="15257384" y="3803597"/>
            <a:ext cx="608339" cy="756257"/>
          </a:xfrm>
          <a:prstGeom prst="rect">
            <a:avLst/>
          </a:prstGeom>
        </p:spPr>
      </p:pic>
      <p:pic>
        <p:nvPicPr>
          <p:cNvPr id="15" name="Grafik 14" descr="Ein Bild, das Logo enthält.&#10;&#10;Automatisch generierte Beschreibung">
            <a:extLst>
              <a:ext uri="{FF2B5EF4-FFF2-40B4-BE49-F238E27FC236}">
                <a16:creationId xmlns:a16="http://schemas.microsoft.com/office/drawing/2014/main" id="{83EBA7E4-1492-7CD4-C027-4A257D49EBE4}"/>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4415586" y="4702818"/>
            <a:ext cx="633765" cy="756257"/>
          </a:xfrm>
          <a:prstGeom prst="rect">
            <a:avLst/>
          </a:prstGeom>
        </p:spPr>
      </p:pic>
      <p:pic>
        <p:nvPicPr>
          <p:cNvPr id="16" name="Grafik 15">
            <a:extLst>
              <a:ext uri="{FF2B5EF4-FFF2-40B4-BE49-F238E27FC236}">
                <a16:creationId xmlns:a16="http://schemas.microsoft.com/office/drawing/2014/main" id="{5396A32E-9A3C-AF2E-33F9-A7CE887D8538}"/>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14415586" y="5557469"/>
            <a:ext cx="633765" cy="756257"/>
          </a:xfrm>
          <a:prstGeom prst="rect">
            <a:avLst/>
          </a:prstGeom>
        </p:spPr>
      </p:pic>
      <p:pic>
        <p:nvPicPr>
          <p:cNvPr id="17" name="Grafik 16" descr="Ein Bild, das Text, Vektorgrafiken enthält.&#10;&#10;Automatisch generierte Beschreibung">
            <a:extLst>
              <a:ext uri="{FF2B5EF4-FFF2-40B4-BE49-F238E27FC236}">
                <a16:creationId xmlns:a16="http://schemas.microsoft.com/office/drawing/2014/main" id="{B8181B6F-657F-9040-2257-0B105CC58920}"/>
              </a:ext>
            </a:extLst>
          </p:cNvPr>
          <p:cNvPicPr>
            <a:picLocks noChangeAspect="1"/>
          </p:cNvPicPr>
          <p:nvPr/>
        </p:nvPicPr>
        <p:blipFill rotWithShape="1">
          <a:blip r:embed="rId17">
            <a:extLst>
              <a:ext uri="{28A0092B-C50C-407E-A947-70E740481C1C}">
                <a14:useLocalDpi xmlns:a14="http://schemas.microsoft.com/office/drawing/2010/main" val="0"/>
              </a:ext>
            </a:extLst>
          </a:blip>
          <a:srcRect l="20988" t="15237" r="12590" b="8765"/>
          <a:stretch/>
        </p:blipFill>
        <p:spPr>
          <a:xfrm>
            <a:off x="15237671" y="5557469"/>
            <a:ext cx="647765" cy="756257"/>
          </a:xfrm>
          <a:prstGeom prst="rect">
            <a:avLst/>
          </a:prstGeom>
        </p:spPr>
      </p:pic>
      <p:pic>
        <p:nvPicPr>
          <p:cNvPr id="18" name="Grafik 17" descr="Ein Bild, das Logo enthält.&#10;&#10;Automatisch generierte Beschreibung">
            <a:extLst>
              <a:ext uri="{FF2B5EF4-FFF2-40B4-BE49-F238E27FC236}">
                <a16:creationId xmlns:a16="http://schemas.microsoft.com/office/drawing/2014/main" id="{49A3AF69-88C4-749B-997F-94880F2B8C1D}"/>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841767" y="3803597"/>
            <a:ext cx="680867" cy="756257"/>
          </a:xfrm>
          <a:prstGeom prst="rect">
            <a:avLst/>
          </a:prstGeom>
        </p:spPr>
      </p:pic>
      <p:pic>
        <p:nvPicPr>
          <p:cNvPr id="19" name="Grafik 18" descr="Ein Bild, das Clipart enthält.&#10;&#10;Automatisch generierte Beschreibung">
            <a:extLst>
              <a:ext uri="{FF2B5EF4-FFF2-40B4-BE49-F238E27FC236}">
                <a16:creationId xmlns:a16="http://schemas.microsoft.com/office/drawing/2014/main" id="{057D80AB-9818-C0B1-D228-C837A6850F88}"/>
              </a:ext>
            </a:extLst>
          </p:cNvPr>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12684729" y="4702818"/>
            <a:ext cx="691803" cy="756257"/>
          </a:xfrm>
          <a:prstGeom prst="rect">
            <a:avLst/>
          </a:prstGeom>
        </p:spPr>
      </p:pic>
    </p:spTree>
    <p:extLst>
      <p:ext uri="{BB962C8B-B14F-4D97-AF65-F5344CB8AC3E}">
        <p14:creationId xmlns:p14="http://schemas.microsoft.com/office/powerpoint/2010/main" val="3155426728"/>
      </p:ext>
    </p:extLst>
  </p:cSld>
  <p:clrMapOvr>
    <a:masterClrMapping/>
  </p:clrMapOvr>
</p:sld>
</file>

<file path=ppt/theme/theme1.xml><?xml version="1.0" encoding="utf-8"?>
<a:theme xmlns:a="http://schemas.openxmlformats.org/drawingml/2006/main" name="Office">
  <a:themeElements>
    <a:clrScheme name="Finanztip">
      <a:dk1>
        <a:srgbClr val="243039"/>
      </a:dk1>
      <a:lt1>
        <a:srgbClr val="FFFFFF"/>
      </a:lt1>
      <a:dk2>
        <a:srgbClr val="FC6E44"/>
      </a:dk2>
      <a:lt2>
        <a:srgbClr val="F5F5F5"/>
      </a:lt2>
      <a:accent1>
        <a:srgbClr val="CCF6E5"/>
      </a:accent1>
      <a:accent2>
        <a:srgbClr val="EBB5C5"/>
      </a:accent2>
      <a:accent3>
        <a:srgbClr val="54183E"/>
      </a:accent3>
      <a:accent4>
        <a:srgbClr val="CDE9FF"/>
      </a:accent4>
      <a:accent5>
        <a:srgbClr val="FAB347"/>
      </a:accent5>
      <a:accent6>
        <a:srgbClr val="006E78"/>
      </a:accent6>
      <a:hlink>
        <a:srgbClr val="243039"/>
      </a:hlink>
      <a:folHlink>
        <a:srgbClr val="243039"/>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08BA7B89BE078A48A6AD3D2A71A87705" ma:contentTypeVersion="16" ma:contentTypeDescription="Ein neues Dokument erstellen." ma:contentTypeScope="" ma:versionID="90396efd7769842602e8a7d9fb1a44c4">
  <xsd:schema xmlns:xsd="http://www.w3.org/2001/XMLSchema" xmlns:xs="http://www.w3.org/2001/XMLSchema" xmlns:p="http://schemas.microsoft.com/office/2006/metadata/properties" xmlns:ns2="14e3e585-18c1-444e-a2b2-7bdbe51b187b" xmlns:ns3="436f5ecc-5095-4337-8a5c-a427a102b955" targetNamespace="http://schemas.microsoft.com/office/2006/metadata/properties" ma:root="true" ma:fieldsID="87cfb989a3765ed6db2cba152cf9779f" ns2:_="" ns3:_="">
    <xsd:import namespace="14e3e585-18c1-444e-a2b2-7bdbe51b187b"/>
    <xsd:import namespace="436f5ecc-5095-4337-8a5c-a427a102b95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lcf76f155ced4ddcb4097134ff3c332f" minOccurs="0"/>
                <xsd:element ref="ns3:TaxCatchAll" minOccurs="0"/>
                <xsd:element ref="ns2:MediaServiceObjectDetectorVersions" minOccurs="0"/>
                <xsd:element ref="ns2:MediaLengthInSeconds" minOccurs="0"/>
                <xsd:element ref="ns3:SharedWithUsers" minOccurs="0"/>
                <xsd:element ref="ns3:SharedWithDetail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4e3e585-18c1-444e-a2b2-7bdbe51b187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lcf76f155ced4ddcb4097134ff3c332f" ma:index="16" nillable="true" ma:taxonomy="true" ma:internalName="lcf76f155ced4ddcb4097134ff3c332f" ma:taxonomyFieldName="MediaServiceImageTags" ma:displayName="Bildmarkierungen" ma:readOnly="false" ma:fieldId="{5cf76f15-5ced-4ddc-b409-7134ff3c332f}" ma:taxonomyMulti="true" ma:sspId="716ac760-1a2c-4294-b1ae-1042d3930564"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36f5ecc-5095-4337-8a5c-a427a102b955"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8bd20f98-f235-4af3-b20d-66000ab2e8a4}" ma:internalName="TaxCatchAll" ma:showField="CatchAllData" ma:web="436f5ecc-5095-4337-8a5c-a427a102b955">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Freigegeben für -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14e3e585-18c1-444e-a2b2-7bdbe51b187b">
      <Terms xmlns="http://schemas.microsoft.com/office/infopath/2007/PartnerControls"/>
    </lcf76f155ced4ddcb4097134ff3c332f>
    <TaxCatchAll xmlns="436f5ecc-5095-4337-8a5c-a427a102b955"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307EF8F-A33F-41AF-9B15-1FE1E8AF9A8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4e3e585-18c1-444e-a2b2-7bdbe51b187b"/>
    <ds:schemaRef ds:uri="436f5ecc-5095-4337-8a5c-a427a102b95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E723051-9B6D-4540-B92F-43AF64822332}">
  <ds:schemaRefs>
    <ds:schemaRef ds:uri="http://schemas.microsoft.com/office/2006/metadata/properties"/>
    <ds:schemaRef ds:uri="http://schemas.microsoft.com/office/infopath/2007/PartnerControls"/>
    <ds:schemaRef ds:uri="14e3e585-18c1-444e-a2b2-7bdbe51b187b"/>
    <ds:schemaRef ds:uri="436f5ecc-5095-4337-8a5c-a427a102b955"/>
  </ds:schemaRefs>
</ds:datastoreItem>
</file>

<file path=customXml/itemProps3.xml><?xml version="1.0" encoding="utf-8"?>
<ds:datastoreItem xmlns:ds="http://schemas.openxmlformats.org/officeDocument/2006/customXml" ds:itemID="{49CC5400-E3C9-459A-8D2A-5B6AF7E4D98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2013 - 2022 Theme</Template>
  <TotalTime>0</TotalTime>
  <Words>14</Words>
  <Application>Microsoft Office PowerPoint</Application>
  <PresentationFormat>Benutzerdefiniert</PresentationFormat>
  <Paragraphs>10</Paragraphs>
  <Slides>2</Slides>
  <Notes>0</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2</vt:i4>
      </vt:variant>
    </vt:vector>
  </HeadingPairs>
  <TitlesOfParts>
    <vt:vector size="8" baseType="lpstr">
      <vt:lpstr>Arial</vt:lpstr>
      <vt:lpstr>Calibri</vt:lpstr>
      <vt:lpstr>helvetica</vt:lpstr>
      <vt:lpstr>helvetica</vt:lpstr>
      <vt:lpstr>Ink Free</vt:lpstr>
      <vt:lpstr>Office</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Franziska Händschel</dc:creator>
  <cp:lastModifiedBy>Franziska Händschel</cp:lastModifiedBy>
  <cp:revision>4</cp:revision>
  <dcterms:created xsi:type="dcterms:W3CDTF">2023-08-11T13:13:59Z</dcterms:created>
  <dcterms:modified xsi:type="dcterms:W3CDTF">2024-02-16T14:40:27Z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0x01010008BA7B89BE078A48A6AD3D2A71A87705</vt:lpwstr>
  </property>
  <property fmtid="{D5CDD505-2E9C-101B-9397-08002B2CF9AE}" pid="3" name="MediaServiceImageTags">
    <vt:lpwstr/>
  </property>
</Properties>
</file>